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86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0871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424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3641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8025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15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257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926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99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6362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998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9086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3446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869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343C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8657" y="822163"/>
            <a:ext cx="8576085" cy="499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9318" y="1264363"/>
            <a:ext cx="8754762" cy="3424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343C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2300" y="196850"/>
            <a:ext cx="9464038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3003" y="1653108"/>
            <a:ext cx="4869497" cy="190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6200" b="1" spc="-5" dirty="0">
                <a:solidFill>
                  <a:srgbClr val="FFFFFF"/>
                </a:solidFill>
                <a:latin typeface="Calibri"/>
                <a:cs typeface="Calibri"/>
              </a:rPr>
              <a:t>on’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6200" b="1" spc="-2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6200" b="1" spc="-5" dirty="0">
                <a:solidFill>
                  <a:srgbClr val="FFFFFF"/>
                </a:solidFill>
                <a:latin typeface="Calibri"/>
                <a:cs typeface="Calibri"/>
              </a:rPr>
              <a:t>ai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6200" b="1" spc="254" dirty="0" smtClean="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lang="en-AU" sz="6200" b="1" spc="254" dirty="0" err="1" smtClean="0">
                <a:solidFill>
                  <a:srgbClr val="FFFFFF"/>
                </a:solidFill>
                <a:latin typeface="Calibri"/>
                <a:cs typeface="Calibri"/>
              </a:rPr>
              <a:t>til</a:t>
            </a:r>
            <a:r>
              <a:rPr lang="en-AU" sz="6200" b="1" spc="25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200" b="1" dirty="0" smtClean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lang="en-AU" sz="6200" b="1" dirty="0" smtClean="0">
                <a:solidFill>
                  <a:srgbClr val="FFFFFF"/>
                </a:solidFill>
                <a:latin typeface="Calibri"/>
                <a:cs typeface="Calibri"/>
              </a:rPr>
              <a:t>'</a:t>
            </a:r>
            <a:r>
              <a:rPr sz="6200" b="1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62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200" b="1" spc="-6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6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6200" b="1" spc="-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6200" b="1" spc="-7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6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3003" y="4196679"/>
            <a:ext cx="3507104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5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4550" b="1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550" b="1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550" b="1" dirty="0">
                <a:solidFill>
                  <a:srgbClr val="FFFFFF"/>
                </a:solidFill>
                <a:latin typeface="Calibri"/>
                <a:cs typeface="Calibri"/>
              </a:rPr>
              <a:t>w Wh</a:t>
            </a:r>
            <a:r>
              <a:rPr sz="455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4550" b="1" spc="-8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55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4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300" i="1" spc="-5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ounding </a:t>
            </a:r>
            <a:r>
              <a:rPr sz="3300" i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ir</a:t>
            </a:r>
            <a:r>
              <a:rPr sz="3300" i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300" i="1" spc="-4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endParaRPr sz="3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B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R</a:t>
            </a:r>
            <a:r>
              <a:rPr spc="-40" dirty="0"/>
              <a:t>E</a:t>
            </a:r>
            <a:r>
              <a:rPr dirty="0"/>
              <a:t>SC</a:t>
            </a:r>
            <a:r>
              <a:rPr spc="-5" dirty="0"/>
              <a:t>U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R</a:t>
            </a:r>
            <a:r>
              <a:rPr spc="-50" dirty="0"/>
              <a:t>E</a:t>
            </a:r>
            <a:r>
              <a:rPr dirty="0"/>
              <a:t>A</a:t>
            </a:r>
            <a:r>
              <a:rPr spc="-105" dirty="0"/>
              <a:t>D</a:t>
            </a:r>
            <a:r>
              <a:rPr dirty="0"/>
              <a:t>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7496" y="1487720"/>
            <a:ext cx="8057515" cy="3066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indent="-354330">
              <a:lnSpc>
                <a:spcPct val="10000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Impleme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ha</a:t>
            </a:r>
            <a:r>
              <a:rPr sz="2450" b="1" dirty="0">
                <a:solidFill>
                  <a:srgbClr val="343C90"/>
                </a:solidFill>
                <a:latin typeface="Calibri"/>
                <a:cs typeface="Calibri"/>
              </a:rPr>
              <a:t>i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 of Su</a:t>
            </a:r>
            <a:r>
              <a:rPr sz="2450" b="1" spc="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450" b="1" dirty="0">
                <a:solidFill>
                  <a:srgbClr val="343C90"/>
                </a:solidFill>
                <a:latin typeface="Calibri"/>
                <a:cs typeface="Calibri"/>
              </a:rPr>
              <a:t>i</a:t>
            </a:r>
            <a:r>
              <a:rPr sz="2450" b="1" spc="-30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l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;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I</a:t>
            </a:r>
            <a:r>
              <a:rPr sz="2450" spc="-15" dirty="0" smtClean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450" spc="-25" dirty="0" smtClean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ern</a:t>
            </a:r>
            <a:r>
              <a:rPr lang="en-AU" sz="24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ational</a:t>
            </a:r>
            <a:r>
              <a:rPr lang="en-AU"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25" dirty="0" smtClean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-30" dirty="0" smtClean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anda</a:t>
            </a:r>
            <a:r>
              <a:rPr sz="2450" spc="-30" dirty="0" smtClean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.</a:t>
            </a:r>
            <a:endParaRPr sz="2450" dirty="0">
              <a:latin typeface="Calibri"/>
              <a:cs typeface="Calibri"/>
            </a:endParaRPr>
          </a:p>
          <a:p>
            <a:pPr marL="367030" marR="1010285" indent="-354330">
              <a:lnSpc>
                <a:spcPct val="102099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It is vi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al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th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witnesses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of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Sudden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Ca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diac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Ar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 i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mm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edi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ely:</a:t>
            </a:r>
            <a:endParaRPr sz="2450" dirty="0">
              <a:latin typeface="Calibri"/>
              <a:cs typeface="Calibri"/>
            </a:endParaRPr>
          </a:p>
          <a:p>
            <a:pPr marL="840740" lvl="1" indent="-354965">
              <a:lnSpc>
                <a:spcPts val="2900"/>
              </a:lnSpc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alls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000;</a:t>
            </a:r>
            <a:endParaRPr sz="2450" dirty="0">
              <a:latin typeface="Calibri"/>
              <a:cs typeface="Calibri"/>
            </a:endParaRPr>
          </a:p>
          <a:p>
            <a:pPr marL="840740" lvl="1" indent="-354965">
              <a:lnSpc>
                <a:spcPct val="100000"/>
              </a:lnSpc>
              <a:spcBef>
                <a:spcPts val="60"/>
              </a:spcBef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arts 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CPR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and;</a:t>
            </a:r>
            <a:endParaRPr sz="2450" dirty="0">
              <a:latin typeface="Calibri"/>
              <a:cs typeface="Calibri"/>
            </a:endParaRPr>
          </a:p>
          <a:p>
            <a:pPr marL="840740" lvl="1" indent="-354965">
              <a:lnSpc>
                <a:spcPct val="100000"/>
              </a:lnSpc>
              <a:spcBef>
                <a:spcPts val="60"/>
              </a:spcBef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applies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au</a:t>
            </a:r>
            <a:r>
              <a:rPr sz="2450" spc="-20" dirty="0" smtClean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lang="en-AU" sz="2450" spc="15" dirty="0" err="1" smtClean="0">
                <a:solidFill>
                  <a:srgbClr val="343C90"/>
                </a:solidFill>
                <a:latin typeface="Calibri"/>
                <a:cs typeface="Calibri"/>
              </a:rPr>
              <a:t>matic</a:t>
            </a:r>
            <a:r>
              <a:rPr lang="en-AU" sz="2450" spc="1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30" dirty="0" smtClean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15" dirty="0" smtClean="0">
                <a:solidFill>
                  <a:srgbClr val="343C90"/>
                </a:solidFill>
                <a:latin typeface="Calibri"/>
                <a:cs typeface="Calibri"/>
              </a:rPr>
              <a:t>x</a:t>
            </a:r>
            <a:r>
              <a:rPr sz="2450" spc="-25" dirty="0" smtClean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ernal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450" b="1" spc="-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ﬁbrill</a:t>
            </a:r>
            <a:r>
              <a:rPr sz="2450" b="1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b="1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or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(AED);</a:t>
            </a:r>
            <a:endParaRPr sz="2450" dirty="0">
              <a:latin typeface="Calibri"/>
              <a:cs typeface="Calibri"/>
            </a:endParaRPr>
          </a:p>
          <a:p>
            <a:pPr marL="367030" marR="238760" indent="-354330">
              <a:lnSpc>
                <a:spcPct val="102099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5" dirty="0">
                <a:solidFill>
                  <a:srgbClr val="343C90"/>
                </a:solidFill>
                <a:latin typeface="Calibri"/>
                <a:cs typeface="Calibri"/>
              </a:rPr>
              <a:t>Ma</a:t>
            </a:r>
            <a:r>
              <a:rPr sz="2450" spc="-40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b="1" spc="-5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aine</a:t>
            </a:r>
            <a:r>
              <a:rPr sz="2450" b="1" spc="-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s 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b="1" spc="-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 al</a:t>
            </a:r>
            <a:r>
              <a:rPr sz="2450" b="1" spc="-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eady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acc</a:t>
            </a:r>
            <a:r>
              <a:rPr sz="2450" b="1" spc="-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edi</a:t>
            </a:r>
            <a:r>
              <a:rPr sz="2450" b="1" spc="-2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b="1" spc="10" dirty="0">
                <a:solidFill>
                  <a:srgbClr val="343C90"/>
                </a:solidFill>
                <a:latin typeface="Calibri"/>
                <a:cs typeface="Calibri"/>
              </a:rPr>
              <a:t>ed</a:t>
            </a:r>
            <a:r>
              <a:rPr sz="24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use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ﬁbrill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or th</a:t>
            </a:r>
            <a:r>
              <a:rPr sz="24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ugh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their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ﬁ</a:t>
            </a:r>
            <a:r>
              <a:rPr sz="2450" spc="-4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aid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equi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eme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t.</a:t>
            </a:r>
            <a:endParaRPr sz="24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8657" y="822163"/>
            <a:ext cx="8576085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Y</a:t>
            </a:r>
            <a:r>
              <a:rPr dirty="0"/>
              <a:t>our</a:t>
            </a:r>
            <a:r>
              <a:rPr spc="5" dirty="0"/>
              <a:t> </a:t>
            </a:r>
            <a:r>
              <a:rPr dirty="0" smtClean="0"/>
              <a:t>So</a:t>
            </a:r>
            <a:r>
              <a:rPr lang="en-AU" dirty="0" err="1" smtClean="0"/>
              <a:t>lution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25402" y="1456228"/>
            <a:ext cx="3040114" cy="37406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7162" y="1456228"/>
            <a:ext cx="4073262" cy="3106317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899" y="228599"/>
            <a:ext cx="9879128" cy="7099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2300" y="196850"/>
            <a:ext cx="9464038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3003" y="1653108"/>
            <a:ext cx="4869497" cy="190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6200" b="1" spc="-5" dirty="0">
                <a:solidFill>
                  <a:srgbClr val="FFFFFF"/>
                </a:solidFill>
                <a:latin typeface="Calibri"/>
                <a:cs typeface="Calibri"/>
              </a:rPr>
              <a:t>on’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6200" b="1" spc="-2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6200" b="1" spc="-5" dirty="0">
                <a:solidFill>
                  <a:srgbClr val="FFFFFF"/>
                </a:solidFill>
                <a:latin typeface="Calibri"/>
                <a:cs typeface="Calibri"/>
              </a:rPr>
              <a:t>ai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6200" b="1" spc="254" dirty="0" smtClean="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lang="en-AU" sz="6200" b="1" spc="254" dirty="0" err="1" smtClean="0">
                <a:solidFill>
                  <a:srgbClr val="FFFFFF"/>
                </a:solidFill>
                <a:latin typeface="Calibri"/>
                <a:cs typeface="Calibri"/>
              </a:rPr>
              <a:t>til</a:t>
            </a:r>
            <a:r>
              <a:rPr lang="en-AU" sz="6200" b="1" spc="25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200" b="1" dirty="0" smtClean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lang="en-AU" sz="6200" b="1" dirty="0" smtClean="0">
                <a:solidFill>
                  <a:srgbClr val="FFFFFF"/>
                </a:solidFill>
                <a:latin typeface="Calibri"/>
                <a:cs typeface="Calibri"/>
              </a:rPr>
              <a:t>'</a:t>
            </a:r>
            <a:r>
              <a:rPr sz="6200" b="1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62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200" b="1" spc="-6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6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6200" b="1" spc="-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6200" b="1" spc="-7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6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6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3003" y="4196679"/>
            <a:ext cx="3507104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5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4550" b="1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550" b="1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550" b="1" dirty="0">
                <a:solidFill>
                  <a:srgbClr val="FFFFFF"/>
                </a:solidFill>
                <a:latin typeface="Calibri"/>
                <a:cs typeface="Calibri"/>
              </a:rPr>
              <a:t>w Wh</a:t>
            </a:r>
            <a:r>
              <a:rPr sz="455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4550" b="1" spc="-8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55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4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300" i="1" spc="-5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ounding </a:t>
            </a:r>
            <a:r>
              <a:rPr sz="3300" i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ir</a:t>
            </a:r>
            <a:r>
              <a:rPr sz="3300" i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300" i="1" spc="-4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300" i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endParaRPr sz="33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023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</a:t>
            </a:r>
            <a:r>
              <a:rPr spc="-5" dirty="0"/>
              <a:t>u</a:t>
            </a:r>
            <a:r>
              <a:rPr dirty="0"/>
              <a:t>r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35" dirty="0"/>
              <a:t>t</a:t>
            </a:r>
            <a:r>
              <a:rPr spc="-5" dirty="0"/>
              <a:t>o</a:t>
            </a:r>
            <a:r>
              <a:rPr spc="15" dirty="0"/>
              <a:t>r</a:t>
            </a:r>
            <a:r>
              <a:rPr dirty="0"/>
              <a:t>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05086" rIns="0" bIns="0" rtlCol="0">
            <a:spAutoFit/>
          </a:bodyPr>
          <a:lstStyle/>
          <a:p>
            <a:pPr marL="885190" indent="-354330">
              <a:lnSpc>
                <a:spcPts val="2695"/>
              </a:lnSpc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z="2250" spc="5" dirty="0"/>
              <a:t>This </a:t>
            </a:r>
            <a:r>
              <a:rPr sz="2250" spc="10" dirty="0" err="1" smtClean="0"/>
              <a:t>p</a:t>
            </a:r>
            <a:r>
              <a:rPr sz="2250" spc="-30" dirty="0" err="1" smtClean="0"/>
              <a:t>r</a:t>
            </a:r>
            <a:r>
              <a:rPr sz="2250" spc="10" dirty="0" err="1" smtClean="0"/>
              <a:t>ese</a:t>
            </a:r>
            <a:r>
              <a:rPr sz="2250" spc="-15" dirty="0" err="1" smtClean="0"/>
              <a:t>n</a:t>
            </a:r>
            <a:r>
              <a:rPr lang="en-AU" sz="2250" spc="-25" dirty="0" err="1" smtClean="0"/>
              <a:t>tati</a:t>
            </a:r>
            <a:r>
              <a:rPr sz="2250" spc="10" dirty="0" smtClean="0"/>
              <a:t>on</a:t>
            </a:r>
            <a:r>
              <a:rPr sz="2250" spc="5" dirty="0" smtClean="0"/>
              <a:t> </a:t>
            </a:r>
            <a:r>
              <a:rPr sz="2250" spc="5" dirty="0"/>
              <a:t>will </a:t>
            </a:r>
            <a:r>
              <a:rPr sz="2250" spc="-25" dirty="0"/>
              <a:t>t</a:t>
            </a:r>
            <a:r>
              <a:rPr sz="2250" spc="10" dirty="0"/>
              <a:t>a</a:t>
            </a:r>
            <a:r>
              <a:rPr sz="2250" spc="-65" dirty="0"/>
              <a:t>k</a:t>
            </a:r>
            <a:r>
              <a:rPr sz="2250" spc="10" dirty="0"/>
              <a:t>e</a:t>
            </a:r>
            <a:r>
              <a:rPr sz="2250" spc="5" dirty="0"/>
              <a:t> </a:t>
            </a:r>
            <a:r>
              <a:rPr sz="2250" spc="10" dirty="0"/>
              <a:t>about</a:t>
            </a:r>
            <a:r>
              <a:rPr sz="2250" spc="5" dirty="0"/>
              <a:t> </a:t>
            </a:r>
            <a:r>
              <a:rPr sz="2250" b="1" spc="10" dirty="0">
                <a:latin typeface="Calibri"/>
                <a:cs typeface="Calibri"/>
              </a:rPr>
              <a:t>10</a:t>
            </a:r>
            <a:r>
              <a:rPr sz="2250" b="1" spc="5" dirty="0">
                <a:latin typeface="Calibri"/>
                <a:cs typeface="Calibri"/>
              </a:rPr>
              <a:t> </a:t>
            </a:r>
            <a:r>
              <a:rPr sz="2250" b="1" spc="10" dirty="0">
                <a:latin typeface="Calibri"/>
                <a:cs typeface="Calibri"/>
              </a:rPr>
              <a:t>minu</a:t>
            </a:r>
            <a:r>
              <a:rPr sz="2250" b="1" spc="-25" dirty="0">
                <a:latin typeface="Calibri"/>
                <a:cs typeface="Calibri"/>
              </a:rPr>
              <a:t>t</a:t>
            </a:r>
            <a:r>
              <a:rPr sz="2250" b="1" spc="10" dirty="0">
                <a:latin typeface="Calibri"/>
                <a:cs typeface="Calibri"/>
              </a:rPr>
              <a:t>e</a:t>
            </a:r>
            <a:r>
              <a:rPr sz="2250" b="1" dirty="0">
                <a:latin typeface="Calibri"/>
                <a:cs typeface="Calibri"/>
              </a:rPr>
              <a:t>s;</a:t>
            </a:r>
            <a:endParaRPr sz="2250" dirty="0">
              <a:latin typeface="Calibri"/>
              <a:cs typeface="Calibri"/>
            </a:endParaRPr>
          </a:p>
          <a:p>
            <a:pPr marL="885190" marR="304165" indent="-354330">
              <a:lnSpc>
                <a:spcPts val="2790"/>
              </a:lnSpc>
              <a:spcBef>
                <a:spcPts val="10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z="2250" spc="10" dirty="0"/>
              <a:t>Th</a:t>
            </a:r>
            <a:r>
              <a:rPr sz="2250" spc="-15" dirty="0"/>
              <a:t>a</a:t>
            </a:r>
            <a:r>
              <a:rPr sz="2250" spc="80" dirty="0"/>
              <a:t>t</a:t>
            </a:r>
            <a:r>
              <a:rPr sz="2250" spc="-135" dirty="0"/>
              <a:t>’</a:t>
            </a:r>
            <a:r>
              <a:rPr sz="2250" spc="5" dirty="0"/>
              <a:t>s </a:t>
            </a:r>
            <a:r>
              <a:rPr sz="2250" spc="10" dirty="0"/>
              <a:t>about</a:t>
            </a:r>
            <a:r>
              <a:rPr sz="2250" spc="5" dirty="0"/>
              <a:t> </a:t>
            </a:r>
            <a:r>
              <a:rPr sz="2250" spc="10" dirty="0" smtClean="0"/>
              <a:t>t</a:t>
            </a:r>
            <a:r>
              <a:rPr lang="en-AU" sz="2250" spc="10" dirty="0" err="1" smtClean="0"/>
              <a:t>i</a:t>
            </a:r>
            <a:r>
              <a:rPr sz="2250" spc="10" dirty="0" smtClean="0"/>
              <a:t>me</a:t>
            </a:r>
            <a:r>
              <a:rPr sz="2250" spc="5" dirty="0" smtClean="0"/>
              <a:t> </a:t>
            </a:r>
            <a:r>
              <a:rPr sz="2250" spc="-20" dirty="0"/>
              <a:t>y</a:t>
            </a:r>
            <a:r>
              <a:rPr sz="2250" spc="10" dirty="0"/>
              <a:t>ou</a:t>
            </a:r>
            <a:r>
              <a:rPr sz="2250" spc="5" dirty="0"/>
              <a:t> </a:t>
            </a:r>
            <a:r>
              <a:rPr sz="2250" spc="10" dirty="0"/>
              <a:t>h</a:t>
            </a:r>
            <a:r>
              <a:rPr sz="2250" spc="-30" dirty="0"/>
              <a:t>a</a:t>
            </a:r>
            <a:r>
              <a:rPr sz="2250" spc="-15" dirty="0"/>
              <a:t>v</a:t>
            </a:r>
            <a:r>
              <a:rPr sz="2250" spc="10" dirty="0"/>
              <a:t>e</a:t>
            </a:r>
            <a:r>
              <a:rPr sz="2250" spc="5" dirty="0"/>
              <a:t> </a:t>
            </a:r>
            <a:r>
              <a:rPr sz="2250" spc="-20" dirty="0"/>
              <a:t>t</a:t>
            </a:r>
            <a:r>
              <a:rPr sz="2250" spc="10" dirty="0"/>
              <a:t>o</a:t>
            </a:r>
            <a:r>
              <a:rPr sz="2250" spc="5" dirty="0"/>
              <a:t> </a:t>
            </a:r>
            <a:r>
              <a:rPr sz="2250" b="1" spc="5" dirty="0">
                <a:latin typeface="Calibri"/>
                <a:cs typeface="Calibri"/>
              </a:rPr>
              <a:t>s</a:t>
            </a:r>
            <a:r>
              <a:rPr sz="2250" b="1" spc="-25" dirty="0">
                <a:latin typeface="Calibri"/>
                <a:cs typeface="Calibri"/>
              </a:rPr>
              <a:t>a</a:t>
            </a:r>
            <a:r>
              <a:rPr sz="2250" b="1" spc="-15" dirty="0">
                <a:latin typeface="Calibri"/>
                <a:cs typeface="Calibri"/>
              </a:rPr>
              <a:t>v</a:t>
            </a:r>
            <a:r>
              <a:rPr sz="2250" b="1" spc="10" dirty="0">
                <a:latin typeface="Calibri"/>
                <a:cs typeface="Calibri"/>
              </a:rPr>
              <a:t>e</a:t>
            </a:r>
            <a:r>
              <a:rPr sz="2250" b="1" spc="5" dirty="0">
                <a:latin typeface="Calibri"/>
                <a:cs typeface="Calibri"/>
              </a:rPr>
              <a:t> </a:t>
            </a:r>
            <a:r>
              <a:rPr sz="2250" b="1" spc="10" dirty="0">
                <a:latin typeface="Calibri"/>
                <a:cs typeface="Calibri"/>
              </a:rPr>
              <a:t>a</a:t>
            </a:r>
            <a:r>
              <a:rPr sz="2250" b="1" spc="5" dirty="0">
                <a:latin typeface="Calibri"/>
                <a:cs typeface="Calibri"/>
              </a:rPr>
              <a:t> li</a:t>
            </a:r>
            <a:r>
              <a:rPr sz="2250" b="1" spc="-35" dirty="0">
                <a:latin typeface="Calibri"/>
                <a:cs typeface="Calibri"/>
              </a:rPr>
              <a:t>f</a:t>
            </a:r>
            <a:r>
              <a:rPr sz="2250" b="1" spc="10" dirty="0">
                <a:latin typeface="Calibri"/>
                <a:cs typeface="Calibri"/>
              </a:rPr>
              <a:t>e</a:t>
            </a:r>
            <a:r>
              <a:rPr sz="2250" b="1" dirty="0">
                <a:latin typeface="Calibri"/>
                <a:cs typeface="Calibri"/>
              </a:rPr>
              <a:t> </a:t>
            </a:r>
            <a:r>
              <a:rPr sz="2250" dirty="0"/>
              <a:t>shoul</a:t>
            </a:r>
            <a:r>
              <a:rPr sz="2250" spc="10" dirty="0"/>
              <a:t>d</a:t>
            </a:r>
            <a:r>
              <a:rPr sz="2250" dirty="0"/>
              <a:t> </a:t>
            </a:r>
            <a:r>
              <a:rPr sz="2250" spc="5" dirty="0"/>
              <a:t>on</a:t>
            </a:r>
            <a:r>
              <a:rPr sz="2250" spc="10" dirty="0"/>
              <a:t>e</a:t>
            </a:r>
            <a:r>
              <a:rPr sz="2250" spc="5" dirty="0"/>
              <a:t> of </a:t>
            </a:r>
            <a:r>
              <a:rPr sz="2250" spc="-20" dirty="0"/>
              <a:t>y</a:t>
            </a:r>
            <a:r>
              <a:rPr sz="2250" spc="5" dirty="0"/>
              <a:t>our</a:t>
            </a:r>
            <a:r>
              <a:rPr sz="2250" dirty="0"/>
              <a:t> </a:t>
            </a:r>
            <a:r>
              <a:rPr sz="2250" spc="5" dirty="0"/>
              <a:t>oﬃcials, pl</a:t>
            </a:r>
            <a:r>
              <a:rPr sz="2250" spc="-35" dirty="0"/>
              <a:t>a</a:t>
            </a:r>
            <a:r>
              <a:rPr sz="2250" spc="-20" dirty="0"/>
              <a:t>y</a:t>
            </a:r>
            <a:r>
              <a:rPr sz="2250" spc="10" dirty="0"/>
              <a:t>e</a:t>
            </a:r>
            <a:r>
              <a:rPr sz="2250" spc="-35" dirty="0"/>
              <a:t>r</a:t>
            </a:r>
            <a:r>
              <a:rPr sz="2250" spc="5" dirty="0"/>
              <a:t>s or </a:t>
            </a:r>
            <a:r>
              <a:rPr sz="2250" spc="10" dirty="0"/>
              <a:t>spec</a:t>
            </a:r>
            <a:r>
              <a:rPr sz="2250" spc="-25" dirty="0"/>
              <a:t>t</a:t>
            </a:r>
            <a:r>
              <a:rPr sz="2250" spc="-15" dirty="0"/>
              <a:t>a</a:t>
            </a:r>
            <a:r>
              <a:rPr sz="2250" spc="-20" dirty="0"/>
              <a:t>t</a:t>
            </a:r>
            <a:r>
              <a:rPr sz="2250" spc="10" dirty="0"/>
              <a:t>o</a:t>
            </a:r>
            <a:r>
              <a:rPr sz="2250" spc="-35" dirty="0"/>
              <a:t>r</a:t>
            </a:r>
            <a:r>
              <a:rPr sz="2250" spc="5" dirty="0"/>
              <a:t>s </a:t>
            </a:r>
            <a:r>
              <a:rPr sz="2250" spc="-25" dirty="0"/>
              <a:t>e</a:t>
            </a:r>
            <a:r>
              <a:rPr sz="2250" spc="10" dirty="0"/>
              <a:t>xperience</a:t>
            </a:r>
            <a:r>
              <a:rPr sz="2250" spc="5" dirty="0"/>
              <a:t> </a:t>
            </a:r>
            <a:r>
              <a:rPr sz="2250" spc="10" dirty="0"/>
              <a:t>Sudden</a:t>
            </a:r>
            <a:r>
              <a:rPr sz="2250" spc="5" dirty="0"/>
              <a:t> </a:t>
            </a:r>
            <a:r>
              <a:rPr sz="2250" spc="10" dirty="0"/>
              <a:t>Ca</a:t>
            </a:r>
            <a:r>
              <a:rPr sz="2250" spc="-30" dirty="0"/>
              <a:t>r</a:t>
            </a:r>
            <a:r>
              <a:rPr sz="2250" spc="5" dirty="0"/>
              <a:t>diac </a:t>
            </a:r>
            <a:r>
              <a:rPr sz="2250" spc="10" dirty="0"/>
              <a:t>Ar</a:t>
            </a:r>
            <a:r>
              <a:rPr sz="2250" spc="-30" dirty="0"/>
              <a:t>r</a:t>
            </a:r>
            <a:r>
              <a:rPr sz="2250" spc="10" dirty="0"/>
              <a:t>e</a:t>
            </a:r>
            <a:r>
              <a:rPr sz="2250" spc="-25" dirty="0"/>
              <a:t>s</a:t>
            </a:r>
            <a:r>
              <a:rPr sz="2250" spc="5" dirty="0"/>
              <a:t>t;</a:t>
            </a:r>
            <a:endParaRPr sz="2250" dirty="0">
              <a:latin typeface="Calibri"/>
              <a:cs typeface="Calibri"/>
            </a:endParaRPr>
          </a:p>
          <a:p>
            <a:pPr marL="885190" indent="-354330">
              <a:lnSpc>
                <a:spcPts val="2585"/>
              </a:lnSpc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z="2250" spc="5" dirty="0"/>
              <a:t>In </a:t>
            </a:r>
            <a:r>
              <a:rPr sz="2250" spc="10" dirty="0"/>
              <a:t>2010</a:t>
            </a:r>
            <a:r>
              <a:rPr sz="2250" spc="5" dirty="0"/>
              <a:t> it </a:t>
            </a:r>
            <a:r>
              <a:rPr sz="2250" spc="-15" dirty="0"/>
              <a:t>w</a:t>
            </a:r>
            <a:r>
              <a:rPr sz="2250" spc="5" dirty="0"/>
              <a:t>as </a:t>
            </a:r>
            <a:r>
              <a:rPr sz="2250" spc="10" dirty="0"/>
              <a:t>one</a:t>
            </a:r>
            <a:r>
              <a:rPr sz="2250" spc="5" dirty="0"/>
              <a:t> </a:t>
            </a:r>
            <a:r>
              <a:rPr sz="2250" spc="-20" dirty="0"/>
              <a:t>t</a:t>
            </a:r>
            <a:r>
              <a:rPr sz="2250" spc="10" dirty="0"/>
              <a:t>oo</a:t>
            </a:r>
            <a:r>
              <a:rPr sz="2250" spc="5" dirty="0"/>
              <a:t> </a:t>
            </a:r>
            <a:r>
              <a:rPr sz="2250" spc="10" dirty="0"/>
              <a:t>ma</a:t>
            </a:r>
            <a:r>
              <a:rPr sz="2250" spc="-35" dirty="0"/>
              <a:t>n</a:t>
            </a:r>
            <a:r>
              <a:rPr sz="2250" spc="10" dirty="0"/>
              <a:t>y</a:t>
            </a:r>
            <a:r>
              <a:rPr sz="2250" spc="5" dirty="0"/>
              <a:t> </a:t>
            </a:r>
            <a:r>
              <a:rPr sz="2250" spc="10" dirty="0"/>
              <a:t>de</a:t>
            </a:r>
            <a:r>
              <a:rPr sz="2250" spc="-15" dirty="0"/>
              <a:t>a</a:t>
            </a:r>
            <a:r>
              <a:rPr sz="2250" spc="5" dirty="0"/>
              <a:t>ths I </a:t>
            </a:r>
            <a:r>
              <a:rPr sz="2250" spc="10" dirty="0"/>
              <a:t>witnessed</a:t>
            </a:r>
            <a:r>
              <a:rPr sz="2250" spc="5" dirty="0"/>
              <a:t> </a:t>
            </a:r>
            <a:r>
              <a:rPr sz="2250" spc="10" dirty="0"/>
              <a:t>when</a:t>
            </a:r>
            <a:r>
              <a:rPr sz="2250" spc="5" dirty="0"/>
              <a:t> </a:t>
            </a:r>
            <a:r>
              <a:rPr sz="2250" spc="10" dirty="0"/>
              <a:t>S</a:t>
            </a:r>
            <a:r>
              <a:rPr sz="2250" spc="-20" dirty="0"/>
              <a:t>t</a:t>
            </a:r>
            <a:r>
              <a:rPr sz="2250" spc="10" dirty="0"/>
              <a:t>ephen</a:t>
            </a:r>
            <a:endParaRPr sz="2250" dirty="0"/>
          </a:p>
          <a:p>
            <a:pPr marL="885190">
              <a:lnSpc>
                <a:spcPts val="2695"/>
              </a:lnSpc>
              <a:spcBef>
                <a:spcPts val="95"/>
              </a:spcBef>
            </a:pPr>
            <a:r>
              <a:rPr sz="2250" spc="5" dirty="0"/>
              <a:t>B</a:t>
            </a:r>
            <a:r>
              <a:rPr sz="2250" spc="10" dirty="0"/>
              <a:t>uckman,</a:t>
            </a:r>
            <a:r>
              <a:rPr sz="2250" spc="5" dirty="0"/>
              <a:t> </a:t>
            </a:r>
            <a:r>
              <a:rPr sz="2250" spc="10" dirty="0"/>
              <a:t>a</a:t>
            </a:r>
            <a:r>
              <a:rPr sz="2250" spc="5" dirty="0"/>
              <a:t> </a:t>
            </a:r>
            <a:r>
              <a:rPr sz="2250" spc="-20" dirty="0"/>
              <a:t>y</a:t>
            </a:r>
            <a:r>
              <a:rPr sz="2250" spc="10" dirty="0"/>
              <a:t>oung</a:t>
            </a:r>
            <a:r>
              <a:rPr sz="2250" spc="5" dirty="0"/>
              <a:t> </a:t>
            </a:r>
            <a:r>
              <a:rPr sz="2250" spc="10" dirty="0"/>
              <a:t>man</a:t>
            </a:r>
            <a:r>
              <a:rPr sz="2250" spc="5" dirty="0"/>
              <a:t> </a:t>
            </a:r>
            <a:r>
              <a:rPr sz="2250" spc="10" dirty="0"/>
              <a:t>died</a:t>
            </a:r>
            <a:r>
              <a:rPr sz="2250" spc="5" dirty="0"/>
              <a:t> </a:t>
            </a:r>
            <a:r>
              <a:rPr sz="2250" spc="-15" dirty="0"/>
              <a:t>a</a:t>
            </a:r>
            <a:r>
              <a:rPr sz="2250" spc="5" dirty="0"/>
              <a:t>t </a:t>
            </a:r>
            <a:r>
              <a:rPr sz="2250" spc="-45" dirty="0"/>
              <a:t>f</a:t>
            </a:r>
            <a:r>
              <a:rPr sz="2250" spc="10" dirty="0"/>
              <a:t>ooty</a:t>
            </a:r>
            <a:r>
              <a:rPr sz="2250" spc="5" dirty="0"/>
              <a:t> t</a:t>
            </a:r>
            <a:r>
              <a:rPr sz="2250" spc="-45" dirty="0"/>
              <a:t>r</a:t>
            </a:r>
            <a:r>
              <a:rPr sz="2250" spc="5" dirty="0"/>
              <a:t>aining;</a:t>
            </a:r>
            <a:endParaRPr sz="2250" dirty="0"/>
          </a:p>
          <a:p>
            <a:pPr marL="885190" marR="782955" indent="-354330">
              <a:lnSpc>
                <a:spcPts val="2690"/>
              </a:lnSpc>
              <a:spcBef>
                <a:spcPts val="90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z="2250" spc="10" dirty="0"/>
              <a:t>As</a:t>
            </a:r>
            <a:r>
              <a:rPr sz="2250" spc="5" dirty="0"/>
              <a:t> </a:t>
            </a:r>
            <a:r>
              <a:rPr sz="2250" spc="10" dirty="0"/>
              <a:t>a</a:t>
            </a:r>
            <a:r>
              <a:rPr sz="2250" spc="5" dirty="0"/>
              <a:t> </a:t>
            </a:r>
            <a:r>
              <a:rPr sz="2250" b="1" spc="10" dirty="0">
                <a:latin typeface="Calibri"/>
                <a:cs typeface="Calibri"/>
              </a:rPr>
              <a:t>MICA</a:t>
            </a:r>
            <a:r>
              <a:rPr sz="2250" b="1" spc="5" dirty="0">
                <a:latin typeface="Calibri"/>
                <a:cs typeface="Calibri"/>
              </a:rPr>
              <a:t> </a:t>
            </a:r>
            <a:r>
              <a:rPr sz="2250" b="1" spc="10" dirty="0">
                <a:latin typeface="Calibri"/>
                <a:cs typeface="Calibri"/>
              </a:rPr>
              <a:t>pa</a:t>
            </a:r>
            <a:r>
              <a:rPr sz="2250" b="1" spc="-45" dirty="0">
                <a:latin typeface="Calibri"/>
                <a:cs typeface="Calibri"/>
              </a:rPr>
              <a:t>r</a:t>
            </a:r>
            <a:r>
              <a:rPr sz="2250" b="1" spc="10" dirty="0">
                <a:latin typeface="Calibri"/>
                <a:cs typeface="Calibri"/>
              </a:rPr>
              <a:t>amedic</a:t>
            </a:r>
            <a:r>
              <a:rPr sz="2250" b="1" spc="5" dirty="0">
                <a:latin typeface="Calibri"/>
                <a:cs typeface="Calibri"/>
              </a:rPr>
              <a:t> </a:t>
            </a:r>
            <a:r>
              <a:rPr sz="2250" spc="10" dirty="0"/>
              <a:t>the</a:t>
            </a:r>
            <a:r>
              <a:rPr sz="2250" spc="-30" dirty="0"/>
              <a:t>r</a:t>
            </a:r>
            <a:r>
              <a:rPr sz="2250" spc="10" dirty="0"/>
              <a:t>e</a:t>
            </a:r>
            <a:r>
              <a:rPr sz="2250" spc="5" dirty="0"/>
              <a:t> </a:t>
            </a:r>
            <a:r>
              <a:rPr sz="2250" spc="-15" dirty="0"/>
              <a:t>w</a:t>
            </a:r>
            <a:r>
              <a:rPr sz="2250" spc="5" dirty="0"/>
              <a:t>as </a:t>
            </a:r>
            <a:r>
              <a:rPr sz="2250" spc="10" dirty="0"/>
              <a:t>a</a:t>
            </a:r>
            <a:r>
              <a:rPr sz="2250" spc="5" dirty="0"/>
              <a:t> dri</a:t>
            </a:r>
            <a:r>
              <a:rPr sz="2250" spc="-15" dirty="0"/>
              <a:t>v</a:t>
            </a:r>
            <a:r>
              <a:rPr sz="2250" spc="10" dirty="0"/>
              <a:t>e</a:t>
            </a:r>
            <a:r>
              <a:rPr sz="2250" spc="5" dirty="0"/>
              <a:t> within </a:t>
            </a:r>
            <a:r>
              <a:rPr sz="2250" spc="10" dirty="0"/>
              <a:t>me</a:t>
            </a:r>
            <a:r>
              <a:rPr sz="2250" spc="5" dirty="0"/>
              <a:t> </a:t>
            </a:r>
            <a:r>
              <a:rPr sz="2250" spc="-20" dirty="0"/>
              <a:t>t</a:t>
            </a:r>
            <a:r>
              <a:rPr sz="2250" spc="10" dirty="0"/>
              <a:t>o</a:t>
            </a:r>
            <a:r>
              <a:rPr sz="2250" spc="5" dirty="0"/>
              <a:t> </a:t>
            </a:r>
            <a:r>
              <a:rPr sz="2250" spc="10" dirty="0"/>
              <a:t>ma</a:t>
            </a:r>
            <a:r>
              <a:rPr sz="2250" spc="-65" dirty="0"/>
              <a:t>k</a:t>
            </a:r>
            <a:r>
              <a:rPr sz="2250" spc="10" dirty="0"/>
              <a:t>e</a:t>
            </a:r>
            <a:r>
              <a:rPr sz="2250" spc="5" dirty="0"/>
              <a:t> </a:t>
            </a:r>
            <a:r>
              <a:rPr sz="2250" spc="10" dirty="0"/>
              <a:t>a</a:t>
            </a:r>
            <a:r>
              <a:rPr sz="2250" spc="5" dirty="0"/>
              <a:t> di</a:t>
            </a:r>
            <a:r>
              <a:rPr sz="2250" spc="-50" dirty="0"/>
              <a:t>ﬀ</a:t>
            </a:r>
            <a:r>
              <a:rPr sz="2250" spc="10" dirty="0"/>
              <a:t>e</a:t>
            </a:r>
            <a:r>
              <a:rPr sz="2250" spc="-30" dirty="0"/>
              <a:t>r</a:t>
            </a:r>
            <a:r>
              <a:rPr sz="2250" spc="10" dirty="0"/>
              <a:t>ence</a:t>
            </a:r>
            <a:r>
              <a:rPr sz="2250" spc="5" dirty="0"/>
              <a:t> </a:t>
            </a:r>
            <a:r>
              <a:rPr sz="2250" spc="-20" dirty="0"/>
              <a:t>t</a:t>
            </a:r>
            <a:r>
              <a:rPr sz="2250" spc="10" dirty="0"/>
              <a:t>o</a:t>
            </a:r>
            <a:r>
              <a:rPr sz="2250" spc="5" dirty="0"/>
              <a:t> </a:t>
            </a:r>
            <a:r>
              <a:rPr sz="2250" spc="-30" dirty="0"/>
              <a:t>r</a:t>
            </a:r>
            <a:r>
              <a:rPr sz="2250" spc="10" dirty="0"/>
              <a:t>educe</a:t>
            </a:r>
            <a:r>
              <a:rPr sz="2250" spc="5" dirty="0"/>
              <a:t> </a:t>
            </a:r>
            <a:r>
              <a:rPr sz="2250" spc="10" dirty="0"/>
              <a:t>wh</a:t>
            </a:r>
            <a:r>
              <a:rPr sz="2250" spc="-15" dirty="0"/>
              <a:t>a</a:t>
            </a:r>
            <a:r>
              <a:rPr sz="2250" spc="5" dirty="0"/>
              <a:t>t </a:t>
            </a:r>
            <a:r>
              <a:rPr sz="2250" spc="-15" dirty="0"/>
              <a:t>w</a:t>
            </a:r>
            <a:r>
              <a:rPr sz="2250" spc="5" dirty="0"/>
              <a:t>as </a:t>
            </a:r>
            <a:r>
              <a:rPr sz="2250" spc="10" dirty="0"/>
              <a:t>happening</a:t>
            </a:r>
            <a:r>
              <a:rPr sz="2250" spc="5" dirty="0"/>
              <a:t> in </a:t>
            </a:r>
            <a:r>
              <a:rPr sz="2250" spc="10" dirty="0"/>
              <a:t>the</a:t>
            </a:r>
            <a:r>
              <a:rPr sz="2250" spc="5" dirty="0"/>
              <a:t> </a:t>
            </a:r>
            <a:r>
              <a:rPr sz="2250" spc="-15" dirty="0"/>
              <a:t>c</a:t>
            </a:r>
            <a:r>
              <a:rPr sz="2250" spc="10" dirty="0"/>
              <a:t>ommunity;</a:t>
            </a:r>
            <a:endParaRPr sz="2250" dirty="0">
              <a:latin typeface="Calibri"/>
              <a:cs typeface="Calibri"/>
            </a:endParaRPr>
          </a:p>
          <a:p>
            <a:pPr marL="885190" marR="5080" indent="-354330">
              <a:lnSpc>
                <a:spcPct val="100000"/>
              </a:lnSpc>
              <a:spcBef>
                <a:spcPts val="5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z="2250" spc="5" dirty="0"/>
              <a:t>I </a:t>
            </a:r>
            <a:r>
              <a:rPr sz="2250" spc="-15" dirty="0"/>
              <a:t>c</a:t>
            </a:r>
            <a:r>
              <a:rPr sz="2250" spc="10" dirty="0"/>
              <a:t>ould</a:t>
            </a:r>
            <a:r>
              <a:rPr sz="2250" spc="5" dirty="0"/>
              <a:t> </a:t>
            </a:r>
            <a:r>
              <a:rPr sz="2250" spc="10" dirty="0"/>
              <a:t>no</a:t>
            </a:r>
            <a:r>
              <a:rPr sz="2250" spc="5" dirty="0"/>
              <a:t> lon</a:t>
            </a:r>
            <a:r>
              <a:rPr sz="2250" spc="-10" dirty="0"/>
              <a:t>g</a:t>
            </a:r>
            <a:r>
              <a:rPr sz="2250" spc="5" dirty="0"/>
              <a:t>er sit </a:t>
            </a:r>
            <a:r>
              <a:rPr sz="2250" spc="10" dirty="0"/>
              <a:t>he</a:t>
            </a:r>
            <a:r>
              <a:rPr sz="2250" spc="-30" dirty="0"/>
              <a:t>r</a:t>
            </a:r>
            <a:r>
              <a:rPr sz="2250" spc="10" dirty="0"/>
              <a:t>e</a:t>
            </a:r>
            <a:r>
              <a:rPr sz="2250" spc="5" dirty="0"/>
              <a:t> </a:t>
            </a:r>
            <a:r>
              <a:rPr sz="2250" spc="10" dirty="0"/>
              <a:t>and</a:t>
            </a:r>
            <a:r>
              <a:rPr sz="2250" spc="5" dirty="0"/>
              <a:t> </a:t>
            </a:r>
            <a:r>
              <a:rPr sz="2250" b="1" spc="-10" dirty="0" smtClean="0">
                <a:latin typeface="Calibri"/>
                <a:cs typeface="Calibri"/>
              </a:rPr>
              <a:t>w</a:t>
            </a:r>
            <a:r>
              <a:rPr sz="2250" b="1" spc="5" dirty="0" smtClean="0">
                <a:latin typeface="Calibri"/>
                <a:cs typeface="Calibri"/>
              </a:rPr>
              <a:t>a</a:t>
            </a:r>
            <a:r>
              <a:rPr sz="2250" b="1" dirty="0" smtClean="0">
                <a:latin typeface="Calibri"/>
                <a:cs typeface="Calibri"/>
              </a:rPr>
              <a:t>i</a:t>
            </a:r>
            <a:r>
              <a:rPr sz="2250" b="1" spc="5" dirty="0" smtClean="0">
                <a:latin typeface="Calibri"/>
                <a:cs typeface="Calibri"/>
              </a:rPr>
              <a:t>t</a:t>
            </a:r>
            <a:r>
              <a:rPr lang="en-AU" sz="2250" b="1" spc="5" dirty="0" smtClean="0">
                <a:latin typeface="Calibri"/>
                <a:cs typeface="Calibri"/>
              </a:rPr>
              <a:t> ‘til </a:t>
            </a:r>
            <a:r>
              <a:rPr sz="2250" b="1" dirty="0" smtClean="0">
                <a:latin typeface="Calibri"/>
                <a:cs typeface="Calibri"/>
              </a:rPr>
              <a:t>it</a:t>
            </a:r>
            <a:r>
              <a:rPr lang="en-AU" sz="2250" b="1" dirty="0" smtClean="0">
                <a:latin typeface="Calibri"/>
                <a:cs typeface="Calibri"/>
              </a:rPr>
              <a:t>'</a:t>
            </a:r>
            <a:r>
              <a:rPr sz="2250" b="1" spc="5" dirty="0" smtClean="0">
                <a:latin typeface="Calibri"/>
                <a:cs typeface="Calibri"/>
              </a:rPr>
              <a:t>s </a:t>
            </a:r>
            <a:r>
              <a:rPr sz="2250" b="1" spc="-20" dirty="0">
                <a:latin typeface="Calibri"/>
                <a:cs typeface="Calibri"/>
              </a:rPr>
              <a:t>t</a:t>
            </a:r>
            <a:r>
              <a:rPr sz="2250" b="1" spc="5" dirty="0">
                <a:latin typeface="Calibri"/>
                <a:cs typeface="Calibri"/>
              </a:rPr>
              <a:t>o</a:t>
            </a:r>
            <a:r>
              <a:rPr sz="2250" b="1" spc="10" dirty="0">
                <a:latin typeface="Calibri"/>
                <a:cs typeface="Calibri"/>
              </a:rPr>
              <a:t>o</a:t>
            </a:r>
            <a:r>
              <a:rPr sz="2250" b="1" spc="5" dirty="0">
                <a:latin typeface="Calibri"/>
                <a:cs typeface="Calibri"/>
              </a:rPr>
              <a:t> </a:t>
            </a:r>
            <a:r>
              <a:rPr sz="2250" b="1" dirty="0">
                <a:latin typeface="Calibri"/>
                <a:cs typeface="Calibri"/>
              </a:rPr>
              <a:t>l</a:t>
            </a:r>
            <a:r>
              <a:rPr sz="2250" b="1" spc="-15" dirty="0">
                <a:latin typeface="Calibri"/>
                <a:cs typeface="Calibri"/>
              </a:rPr>
              <a:t>a</a:t>
            </a:r>
            <a:r>
              <a:rPr sz="2250" b="1" spc="-25" dirty="0">
                <a:latin typeface="Calibri"/>
                <a:cs typeface="Calibri"/>
              </a:rPr>
              <a:t>t</a:t>
            </a:r>
            <a:r>
              <a:rPr sz="2250" b="1" spc="10" dirty="0">
                <a:latin typeface="Calibri"/>
                <a:cs typeface="Calibri"/>
              </a:rPr>
              <a:t>e</a:t>
            </a:r>
            <a:r>
              <a:rPr sz="2250" spc="5" dirty="0"/>
              <a:t>, </a:t>
            </a:r>
            <a:r>
              <a:rPr sz="2250" spc="10" dirty="0"/>
              <a:t>so</a:t>
            </a:r>
            <a:r>
              <a:rPr sz="2250" dirty="0"/>
              <a:t> </a:t>
            </a:r>
            <a:r>
              <a:rPr sz="2250" b="1" spc="10" dirty="0">
                <a:latin typeface="Calibri"/>
                <a:cs typeface="Calibri"/>
              </a:rPr>
              <a:t>D</a:t>
            </a:r>
            <a:r>
              <a:rPr sz="2250" b="1" spc="-10" dirty="0">
                <a:latin typeface="Calibri"/>
                <a:cs typeface="Calibri"/>
              </a:rPr>
              <a:t>e</a:t>
            </a:r>
            <a:r>
              <a:rPr sz="2250" b="1" spc="10" dirty="0">
                <a:latin typeface="Calibri"/>
                <a:cs typeface="Calibri"/>
              </a:rPr>
              <a:t>ﬁb</a:t>
            </a:r>
            <a:r>
              <a:rPr sz="2250" b="1" spc="5" dirty="0">
                <a:latin typeface="Calibri"/>
                <a:cs typeface="Calibri"/>
              </a:rPr>
              <a:t> </a:t>
            </a:r>
            <a:r>
              <a:rPr sz="2250" b="1" spc="-20" dirty="0">
                <a:latin typeface="Calibri"/>
                <a:cs typeface="Calibri"/>
              </a:rPr>
              <a:t>F</a:t>
            </a:r>
            <a:r>
              <a:rPr sz="2250" b="1" spc="5" dirty="0">
                <a:latin typeface="Calibri"/>
                <a:cs typeface="Calibri"/>
              </a:rPr>
              <a:t>or </a:t>
            </a:r>
            <a:r>
              <a:rPr sz="2250" b="1" dirty="0">
                <a:latin typeface="Calibri"/>
                <a:cs typeface="Calibri"/>
              </a:rPr>
              <a:t>Li</a:t>
            </a:r>
            <a:r>
              <a:rPr sz="2250" b="1" spc="-40" dirty="0">
                <a:latin typeface="Calibri"/>
                <a:cs typeface="Calibri"/>
              </a:rPr>
              <a:t>f</a:t>
            </a:r>
            <a:r>
              <a:rPr sz="2250" b="1" spc="10" dirty="0">
                <a:latin typeface="Calibri"/>
                <a:cs typeface="Calibri"/>
              </a:rPr>
              <a:t>e</a:t>
            </a:r>
            <a:r>
              <a:rPr sz="2250" spc="5" dirty="0"/>
              <a:t>, a </a:t>
            </a:r>
            <a:r>
              <a:rPr sz="2250" spc="10" dirty="0"/>
              <a:t>no</a:t>
            </a:r>
            <a:r>
              <a:rPr sz="2250" spc="-65" dirty="0"/>
              <a:t>t</a:t>
            </a:r>
            <a:r>
              <a:rPr sz="2250" spc="-465" dirty="0"/>
              <a:t>-­</a:t>
            </a:r>
            <a:r>
              <a:rPr sz="2250" spc="-484" dirty="0"/>
              <a:t>‐</a:t>
            </a:r>
            <a:r>
              <a:rPr sz="2250" spc="-45" dirty="0"/>
              <a:t>f</a:t>
            </a:r>
            <a:r>
              <a:rPr sz="2250" spc="10" dirty="0"/>
              <a:t>o</a:t>
            </a:r>
            <a:r>
              <a:rPr sz="2250" spc="-65" dirty="0"/>
              <a:t>r</a:t>
            </a:r>
            <a:r>
              <a:rPr sz="2250" spc="-465" dirty="0"/>
              <a:t>-­‐</a:t>
            </a:r>
            <a:r>
              <a:rPr sz="2250" spc="10" dirty="0"/>
              <a:t>p</a:t>
            </a:r>
            <a:r>
              <a:rPr sz="2250" spc="-35" dirty="0"/>
              <a:t>r</a:t>
            </a:r>
            <a:r>
              <a:rPr sz="2250" spc="10" dirty="0"/>
              <a:t>oﬁt</a:t>
            </a:r>
            <a:r>
              <a:rPr sz="2250" spc="5" dirty="0"/>
              <a:t> </a:t>
            </a:r>
            <a:r>
              <a:rPr sz="2250" spc="10" dirty="0" err="1" smtClean="0"/>
              <a:t>o</a:t>
            </a:r>
            <a:r>
              <a:rPr sz="2250" spc="-30" dirty="0" err="1" smtClean="0"/>
              <a:t>r</a:t>
            </a:r>
            <a:r>
              <a:rPr sz="2250" spc="-35" dirty="0" err="1" smtClean="0"/>
              <a:t>g</a:t>
            </a:r>
            <a:r>
              <a:rPr sz="2250" spc="5" dirty="0" err="1" smtClean="0"/>
              <a:t>ani</a:t>
            </a:r>
            <a:r>
              <a:rPr lang="en-AU" sz="2250" spc="5" dirty="0" err="1" smtClean="0"/>
              <a:t>sation</a:t>
            </a:r>
            <a:r>
              <a:rPr sz="2250" spc="5" dirty="0" smtClean="0"/>
              <a:t> </a:t>
            </a:r>
            <a:r>
              <a:rPr sz="2250" spc="-15" dirty="0"/>
              <a:t>w</a:t>
            </a:r>
            <a:r>
              <a:rPr sz="2250" spc="5" dirty="0"/>
              <a:t>as </a:t>
            </a:r>
            <a:r>
              <a:rPr sz="2250" spc="10" dirty="0"/>
              <a:t>e</a:t>
            </a:r>
            <a:r>
              <a:rPr sz="2250" spc="-25" dirty="0"/>
              <a:t>st</a:t>
            </a:r>
            <a:r>
              <a:rPr sz="2250" spc="5" dirty="0"/>
              <a:t>ablished.</a:t>
            </a:r>
            <a:endParaRPr sz="22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</a:t>
            </a:r>
            <a:r>
              <a:rPr spc="-30" dirty="0"/>
              <a:t>e</a:t>
            </a:r>
            <a:r>
              <a:rPr dirty="0"/>
              <a:t>ﬁb</a:t>
            </a:r>
            <a:r>
              <a:rPr spc="5" dirty="0"/>
              <a:t> </a:t>
            </a:r>
            <a:r>
              <a:rPr spc="-50" dirty="0"/>
              <a:t>F</a:t>
            </a:r>
            <a:r>
              <a:rPr spc="-5" dirty="0"/>
              <a:t>o</a:t>
            </a:r>
            <a:r>
              <a:rPr dirty="0"/>
              <a:t>r</a:t>
            </a:r>
            <a:r>
              <a:rPr spc="5" dirty="0"/>
              <a:t> </a:t>
            </a:r>
            <a:r>
              <a:rPr spc="-5" dirty="0"/>
              <a:t>Li</a:t>
            </a:r>
            <a:r>
              <a:rPr spc="-70" dirty="0"/>
              <a:t>f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isio</a:t>
            </a:r>
            <a:r>
              <a:rPr dirty="0"/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7496" y="1618904"/>
            <a:ext cx="8026400" cy="2815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marR="5080" indent="-354330">
              <a:lnSpc>
                <a:spcPct val="10160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-65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du</a:t>
            </a:r>
            <a:r>
              <a:rPr sz="2250" b="1" spc="-10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2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 smtClean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 smtClean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lang="en-AU"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mmunities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ac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oss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Au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alia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access early </a:t>
            </a:r>
            <a:r>
              <a:rPr sz="2250" spc="5" dirty="0" err="1" smtClean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250" spc="-10" dirty="0" err="1" smtClean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 err="1" smtClean="0">
                <a:solidFill>
                  <a:srgbClr val="343C90"/>
                </a:solidFill>
                <a:latin typeface="Calibri"/>
                <a:cs typeface="Calibri"/>
              </a:rPr>
              <a:t>ﬁbr</a:t>
            </a:r>
            <a:r>
              <a:rPr lang="en-AU" sz="2250" spc="5" dirty="0" smtClean="0">
                <a:solidFill>
                  <a:srgbClr val="343C90"/>
                </a:solidFill>
                <a:latin typeface="Calibri"/>
                <a:cs typeface="Calibri"/>
              </a:rPr>
              <a:t>illation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kn</a:t>
            </a:r>
            <a:r>
              <a:rPr sz="225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wing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it</a:t>
            </a:r>
            <a:r>
              <a:rPr lang="en-AU" sz="2250" spc="5" dirty="0" smtClean="0">
                <a:solidFill>
                  <a:srgbClr val="343C90"/>
                </a:solidFill>
                <a:latin typeface="Calibri"/>
                <a:cs typeface="Calibri"/>
              </a:rPr>
              <a:t>'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s </a:t>
            </a:r>
            <a:r>
              <a:rPr sz="2250" spc="10" dirty="0" smtClean="0">
                <a:solidFill>
                  <a:srgbClr val="343C90"/>
                </a:solidFill>
                <a:latin typeface="Calibri"/>
                <a:cs typeface="Calibri"/>
              </a:rPr>
              <a:t>imp</a:t>
            </a:r>
            <a:r>
              <a:rPr lang="en-AU"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erative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imp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-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ving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omes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f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5" dirty="0">
                <a:solidFill>
                  <a:srgbClr val="343C90"/>
                </a:solidFill>
                <a:latin typeface="Calibri"/>
                <a:cs typeface="Calibri"/>
              </a:rPr>
              <a:t>om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an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un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xpec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Sudden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Ca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diac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Ar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t;</a:t>
            </a:r>
            <a:endParaRPr sz="2250" dirty="0">
              <a:latin typeface="Calibri"/>
              <a:cs typeface="Calibri"/>
            </a:endParaRPr>
          </a:p>
          <a:p>
            <a:pPr marL="367030" indent="-354330">
              <a:lnSpc>
                <a:spcPts val="269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-19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b="1" spc="-2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li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es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5" dirty="0">
                <a:solidFill>
                  <a:srgbClr val="343C90"/>
                </a:solidFill>
                <a:latin typeface="Calibri"/>
                <a:cs typeface="Calibri"/>
              </a:rPr>
              <a:t>b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ensuring as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ma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people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as possible th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oughout</a:t>
            </a:r>
            <a:endParaRPr sz="2250" dirty="0">
              <a:latin typeface="Calibri"/>
              <a:cs typeface="Calibri"/>
            </a:endParaRPr>
          </a:p>
          <a:p>
            <a:pPr marL="367030" marR="989965">
              <a:lnSpc>
                <a:spcPct val="100000"/>
              </a:lnSpc>
              <a:spcBef>
                <a:spcPts val="95"/>
              </a:spcBef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ommunity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in public places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h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access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au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5" dirty="0">
                <a:solidFill>
                  <a:srgbClr val="343C90"/>
                </a:solidFill>
                <a:latin typeface="Calibri"/>
                <a:cs typeface="Calibri"/>
              </a:rPr>
              <a:t>om</a:t>
            </a:r>
            <a:r>
              <a:rPr sz="2250" spc="350" dirty="0">
                <a:solidFill>
                  <a:srgbClr val="343C90"/>
                </a:solidFill>
                <a:latin typeface="Calibri"/>
                <a:cs typeface="Calibri"/>
              </a:rPr>
              <a:t>a,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c d</a:t>
            </a:r>
            <a:r>
              <a:rPr sz="2250" spc="-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ﬁbrill</a:t>
            </a:r>
            <a:r>
              <a:rPr sz="2250" spc="350" dirty="0">
                <a:solidFill>
                  <a:srgbClr val="343C90"/>
                </a:solidFill>
                <a:latin typeface="Calibri"/>
                <a:cs typeface="Calibri"/>
              </a:rPr>
              <a:t>a,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on;</a:t>
            </a:r>
            <a:endParaRPr sz="2250" dirty="0">
              <a:latin typeface="Calibri"/>
              <a:cs typeface="Calibri"/>
            </a:endParaRPr>
          </a:p>
          <a:p>
            <a:pPr marL="367030" marR="182245" indent="-354330">
              <a:lnSpc>
                <a:spcPts val="2790"/>
              </a:lnSpc>
              <a:spcBef>
                <a:spcPts val="10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B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in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st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alling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250" b="1" spc="-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ﬁbrill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or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i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sp</a:t>
            </a:r>
            <a:r>
              <a:rPr lang="en-AU"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orting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40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acilit</a:t>
            </a:r>
            <a:r>
              <a:rPr sz="2250" spc="-155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,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will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be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ensuring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ommunity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is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p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epa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or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t.</a:t>
            </a:r>
            <a:endParaRPr sz="22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599"/>
            <a:ext cx="10693400" cy="7097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I</a:t>
            </a:r>
            <a:r>
              <a:rPr dirty="0"/>
              <a:t>ss</a:t>
            </a:r>
            <a:r>
              <a:rPr spc="-5" dirty="0"/>
              <a:t>u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7496" y="1487720"/>
            <a:ext cx="7824470" cy="2687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indent="-354330">
              <a:lnSpc>
                <a:spcPct val="10000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Sudden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Ca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diac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Ar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endParaRPr sz="2450" dirty="0">
              <a:latin typeface="Calibri"/>
              <a:cs typeface="Calibri"/>
            </a:endParaRPr>
          </a:p>
          <a:p>
            <a:pPr marL="367030" marR="5080" indent="-354330">
              <a:lnSpc>
                <a:spcPct val="102099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er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33,000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o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ut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of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h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ospi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al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Sudden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Ca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diac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Ar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ts </a:t>
            </a:r>
            <a:r>
              <a:rPr sz="2450" spc="-5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ts o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ccur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each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ear</a:t>
            </a:r>
            <a:endParaRPr sz="2450" dirty="0">
              <a:latin typeface="Calibri"/>
              <a:cs typeface="Calibri"/>
            </a:endParaRPr>
          </a:p>
          <a:p>
            <a:pPr marL="367030" indent="-354330">
              <a:lnSpc>
                <a:spcPts val="290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12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oung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people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5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1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eek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die</a:t>
            </a:r>
            <a:endParaRPr sz="2450" dirty="0">
              <a:latin typeface="Calibri"/>
              <a:cs typeface="Calibri"/>
            </a:endParaRPr>
          </a:p>
          <a:p>
            <a:pPr marL="367030" indent="-354330">
              <a:lnSpc>
                <a:spcPct val="100000"/>
              </a:lnSpc>
              <a:spcBef>
                <a:spcPts val="60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18</a:t>
            </a:r>
            <a:r>
              <a:rPr lang="en-AU"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lang="en-AU" sz="2450" spc="5" dirty="0" err="1" smtClean="0">
                <a:solidFill>
                  <a:srgbClr val="343C90"/>
                </a:solidFill>
                <a:latin typeface="Calibri"/>
                <a:cs typeface="Calibri"/>
              </a:rPr>
              <a:t>ti</a:t>
            </a:r>
            <a:r>
              <a:rPr sz="2450" spc="15" dirty="0" err="1" smtClean="0">
                <a:solidFill>
                  <a:srgbClr val="343C90"/>
                </a:solidFill>
                <a:latin typeface="Calibri"/>
                <a:cs typeface="Calibri"/>
              </a:rPr>
              <a:t>me</a:t>
            </a:r>
            <a:r>
              <a:rPr sz="2450" spc="5" dirty="0" err="1" smtClean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5" dirty="0">
                <a:solidFill>
                  <a:srgbClr val="343C90"/>
                </a:solidFill>
                <a:latin typeface="Calibri"/>
                <a:cs typeface="Calibri"/>
              </a:rPr>
              <a:t>m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than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lang="en-AU"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nation</a:t>
            </a: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al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ad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oll</a:t>
            </a:r>
            <a:endParaRPr sz="2450" dirty="0">
              <a:latin typeface="Calibri"/>
              <a:cs typeface="Calibri"/>
            </a:endParaRPr>
          </a:p>
          <a:p>
            <a:pPr marL="367030" indent="-354330">
              <a:lnSpc>
                <a:spcPct val="100000"/>
              </a:lnSpc>
              <a:spcBef>
                <a:spcPts val="60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1</a:t>
            </a:r>
            <a:r>
              <a:rPr lang="en-AU"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1 times </a:t>
            </a:r>
            <a:r>
              <a:rPr sz="2450" spc="15" dirty="0" smtClean="0">
                <a:solidFill>
                  <a:srgbClr val="343C90"/>
                </a:solidFill>
                <a:latin typeface="Calibri"/>
                <a:cs typeface="Calibri"/>
              </a:rPr>
              <a:t>m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-30" dirty="0" smtClean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 smtClean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than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th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se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who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die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f</a:t>
            </a:r>
            <a:r>
              <a:rPr sz="24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450" spc="15" dirty="0">
                <a:solidFill>
                  <a:srgbClr val="343C90"/>
                </a:solidFill>
                <a:latin typeface="Calibri"/>
                <a:cs typeface="Calibri"/>
              </a:rPr>
              <a:t>m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b</a:t>
            </a:r>
            <a:r>
              <a:rPr sz="24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ea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 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ancer</a:t>
            </a:r>
            <a:endParaRPr sz="2450" dirty="0">
              <a:latin typeface="Calibri"/>
              <a:cs typeface="Calibri"/>
            </a:endParaRPr>
          </a:p>
          <a:p>
            <a:pPr marL="367030" indent="-354330">
              <a:lnSpc>
                <a:spcPct val="100000"/>
              </a:lnSpc>
              <a:spcBef>
                <a:spcPts val="60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It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oesn’t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discrimin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–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it is o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ur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 bi</a:t>
            </a:r>
            <a:r>
              <a:rPr sz="2450" spc="25" dirty="0">
                <a:solidFill>
                  <a:srgbClr val="343C90"/>
                </a:solidFill>
                <a:latin typeface="Calibri"/>
                <a:cs typeface="Calibri"/>
              </a:rPr>
              <a:t>g</a:t>
            </a:r>
            <a:r>
              <a:rPr sz="2450" spc="-15" dirty="0">
                <a:solidFill>
                  <a:srgbClr val="343C90"/>
                </a:solidFill>
                <a:latin typeface="Calibri"/>
                <a:cs typeface="Calibri"/>
              </a:rPr>
              <a:t>g</a:t>
            </a:r>
            <a:r>
              <a:rPr sz="24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4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450" spc="5" dirty="0">
                <a:solidFill>
                  <a:srgbClr val="343C90"/>
                </a:solidFill>
                <a:latin typeface="Calibri"/>
                <a:cs typeface="Calibri"/>
              </a:rPr>
              <a:t>t killer</a:t>
            </a:r>
            <a:endParaRPr sz="24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58657" y="672710"/>
            <a:ext cx="6193155" cy="499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dirty="0">
                <a:latin typeface="Calibri"/>
                <a:cs typeface="Calibri"/>
              </a:rPr>
              <a:t>Wh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dirty="0">
                <a:latin typeface="Calibri"/>
                <a:cs typeface="Calibri"/>
              </a:rPr>
              <a:t>t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Is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Sudden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Ca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diac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Ar</a:t>
            </a:r>
            <a:r>
              <a:rPr sz="3700" b="1" spc="-4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-45" dirty="0">
                <a:latin typeface="Calibri"/>
                <a:cs typeface="Calibri"/>
              </a:rPr>
              <a:t>s</a:t>
            </a:r>
            <a:r>
              <a:rPr sz="3700" b="1" dirty="0">
                <a:latin typeface="Calibri"/>
                <a:cs typeface="Calibri"/>
              </a:rPr>
              <a:t>t?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969318" y="1264363"/>
            <a:ext cx="8754762" cy="34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5190" indent="-354330">
              <a:lnSpc>
                <a:spcPct val="100000"/>
              </a:lnSpc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pc="5" dirty="0"/>
              <a:t>It is </a:t>
            </a:r>
            <a:r>
              <a:rPr spc="10" dirty="0"/>
              <a:t>a</a:t>
            </a:r>
            <a:r>
              <a:rPr spc="5" dirty="0"/>
              <a:t> </a:t>
            </a:r>
            <a:r>
              <a:rPr b="1" spc="10" dirty="0">
                <a:latin typeface="Calibri"/>
                <a:cs typeface="Calibri"/>
              </a:rPr>
              <a:t>sudden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chan</a:t>
            </a:r>
            <a:r>
              <a:rPr b="1" spc="-15" dirty="0">
                <a:latin typeface="Calibri"/>
                <a:cs typeface="Calibri"/>
              </a:rPr>
              <a:t>g</a:t>
            </a:r>
            <a:r>
              <a:rPr b="1" spc="10" dirty="0">
                <a:latin typeface="Calibri"/>
                <a:cs typeface="Calibri"/>
              </a:rPr>
              <a:t>e</a:t>
            </a:r>
            <a:r>
              <a:rPr b="1" dirty="0">
                <a:latin typeface="Calibri"/>
                <a:cs typeface="Calibri"/>
              </a:rPr>
              <a:t> </a:t>
            </a:r>
            <a:r>
              <a:rPr spc="5" dirty="0"/>
              <a:t>in the electri</a:t>
            </a:r>
            <a:r>
              <a:rPr spc="-15" dirty="0"/>
              <a:t>c</a:t>
            </a:r>
            <a:r>
              <a:rPr spc="5" dirty="0"/>
              <a:t>al </a:t>
            </a:r>
            <a:r>
              <a:rPr spc="-15" dirty="0"/>
              <a:t>c</a:t>
            </a:r>
            <a:r>
              <a:rPr spc="10" dirty="0"/>
              <a:t>ompone</a:t>
            </a:r>
            <a:r>
              <a:rPr spc="-15" dirty="0"/>
              <a:t>n</a:t>
            </a:r>
            <a:r>
              <a:rPr spc="5" dirty="0"/>
              <a:t>t of the heart</a:t>
            </a:r>
          </a:p>
          <a:p>
            <a:pPr marL="885190" marR="518159" indent="-354330">
              <a:lnSpc>
                <a:spcPct val="100000"/>
              </a:lnSpc>
              <a:spcBef>
                <a:spcPts val="5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pc="10" dirty="0"/>
              <a:t>The</a:t>
            </a:r>
            <a:r>
              <a:rPr spc="5" dirty="0"/>
              <a:t> </a:t>
            </a:r>
            <a:r>
              <a:rPr spc="-40" dirty="0"/>
              <a:t>f</a:t>
            </a:r>
            <a:r>
              <a:rPr spc="5" dirty="0"/>
              <a:t>aulty electri</a:t>
            </a:r>
            <a:r>
              <a:rPr spc="-15" dirty="0"/>
              <a:t>c</a:t>
            </a:r>
            <a:r>
              <a:rPr spc="5" dirty="0"/>
              <a:t>al </a:t>
            </a:r>
            <a:r>
              <a:rPr spc="-35" dirty="0"/>
              <a:t>s</a:t>
            </a:r>
            <a:r>
              <a:rPr spc="-15" dirty="0"/>
              <a:t>y</a:t>
            </a:r>
            <a:r>
              <a:rPr spc="-20" dirty="0"/>
              <a:t>st</a:t>
            </a:r>
            <a:r>
              <a:rPr spc="10" dirty="0"/>
              <a:t>em</a:t>
            </a:r>
            <a:r>
              <a:rPr dirty="0"/>
              <a:t> </a:t>
            </a:r>
            <a:r>
              <a:rPr b="1" spc="-20" dirty="0">
                <a:latin typeface="Calibri"/>
                <a:cs typeface="Calibri"/>
              </a:rPr>
              <a:t>st</a:t>
            </a:r>
            <a:r>
              <a:rPr b="1" spc="10" dirty="0">
                <a:latin typeface="Calibri"/>
                <a:cs typeface="Calibri"/>
              </a:rPr>
              <a:t>o</a:t>
            </a:r>
            <a:r>
              <a:rPr b="1" spc="-5" dirty="0">
                <a:latin typeface="Calibri"/>
                <a:cs typeface="Calibri"/>
              </a:rPr>
              <a:t>p</a:t>
            </a:r>
            <a:r>
              <a:rPr b="1" spc="5" dirty="0">
                <a:latin typeface="Calibri"/>
                <a:cs typeface="Calibri"/>
              </a:rPr>
              <a:t>s</a:t>
            </a:r>
            <a:r>
              <a:rPr b="1" dirty="0">
                <a:latin typeface="Calibri"/>
                <a:cs typeface="Calibri"/>
              </a:rPr>
              <a:t> t</a:t>
            </a:r>
            <a:r>
              <a:rPr b="1" spc="10" dirty="0">
                <a:latin typeface="Calibri"/>
                <a:cs typeface="Calibri"/>
              </a:rPr>
              <a:t>he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hear</a:t>
            </a:r>
            <a:r>
              <a:rPr b="1" dirty="0">
                <a:latin typeface="Calibri"/>
                <a:cs typeface="Calibri"/>
              </a:rPr>
              <a:t>t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spc="10" dirty="0"/>
              <a:t>mu</a:t>
            </a:r>
            <a:r>
              <a:rPr dirty="0"/>
              <a:t>sc</a:t>
            </a:r>
            <a:r>
              <a:rPr spc="5" dirty="0"/>
              <a:t>le </a:t>
            </a:r>
            <a:r>
              <a:rPr dirty="0"/>
              <a:t>f</a:t>
            </a:r>
            <a:r>
              <a:rPr spc="-30" dirty="0"/>
              <a:t>r</a:t>
            </a:r>
            <a:r>
              <a:rPr spc="10" dirty="0"/>
              <a:t>om</a:t>
            </a:r>
            <a:r>
              <a:rPr dirty="0"/>
              <a:t> </a:t>
            </a:r>
            <a:r>
              <a:rPr spc="10" dirty="0"/>
              <a:t>pumping</a:t>
            </a:r>
            <a:r>
              <a:rPr spc="5" dirty="0"/>
              <a:t> blood </a:t>
            </a:r>
            <a:r>
              <a:rPr spc="-20" dirty="0"/>
              <a:t>t</a:t>
            </a:r>
            <a:r>
              <a:rPr spc="10" dirty="0"/>
              <a:t>o</a:t>
            </a:r>
            <a:r>
              <a:rPr spc="5" dirty="0"/>
              <a:t> the bodies vi</a:t>
            </a:r>
            <a:r>
              <a:rPr spc="-25" dirty="0"/>
              <a:t>t</a:t>
            </a:r>
            <a:r>
              <a:rPr spc="5" dirty="0"/>
              <a:t>al </a:t>
            </a:r>
            <a:r>
              <a:rPr spc="10" dirty="0"/>
              <a:t>o</a:t>
            </a:r>
            <a:r>
              <a:rPr spc="-30" dirty="0"/>
              <a:t>r</a:t>
            </a:r>
            <a:r>
              <a:rPr spc="-35" dirty="0"/>
              <a:t>g</a:t>
            </a:r>
            <a:r>
              <a:rPr spc="10" dirty="0"/>
              <a:t>ans</a:t>
            </a:r>
          </a:p>
          <a:p>
            <a:pPr marL="885190" marR="81280" indent="-354330">
              <a:lnSpc>
                <a:spcPct val="100000"/>
              </a:lnSpc>
              <a:spcBef>
                <a:spcPts val="110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pc="10" dirty="0"/>
              <a:t>W</a:t>
            </a:r>
            <a:r>
              <a:rPr spc="5" dirty="0"/>
              <a:t>ithin se</a:t>
            </a:r>
            <a:r>
              <a:rPr spc="-15" dirty="0"/>
              <a:t>c</a:t>
            </a:r>
            <a:r>
              <a:rPr spc="10" dirty="0"/>
              <a:t>onds</a:t>
            </a:r>
            <a:r>
              <a:rPr spc="5" dirty="0"/>
              <a:t> of this </a:t>
            </a:r>
            <a:r>
              <a:rPr spc="10" dirty="0"/>
              <a:t>occu</a:t>
            </a:r>
            <a:r>
              <a:rPr dirty="0"/>
              <a:t>rr</a:t>
            </a:r>
            <a:r>
              <a:rPr spc="5" dirty="0"/>
              <a:t>ing the </a:t>
            </a:r>
            <a:r>
              <a:rPr lang="en-AU" spc="5" dirty="0" smtClean="0"/>
              <a:t>victim </a:t>
            </a:r>
            <a:r>
              <a:rPr spc="10" dirty="0" smtClean="0"/>
              <a:t>be</a:t>
            </a:r>
            <a:r>
              <a:rPr spc="-15" dirty="0" smtClean="0"/>
              <a:t>c</a:t>
            </a:r>
            <a:r>
              <a:rPr spc="10" dirty="0" smtClean="0"/>
              <a:t>omes</a:t>
            </a:r>
            <a:r>
              <a:rPr spc="5" dirty="0" smtClean="0"/>
              <a:t> </a:t>
            </a:r>
            <a:r>
              <a:rPr spc="10" dirty="0"/>
              <a:t>un</a:t>
            </a:r>
            <a:r>
              <a:rPr spc="-15" dirty="0"/>
              <a:t>c</a:t>
            </a:r>
            <a:r>
              <a:rPr spc="5" dirty="0"/>
              <a:t>onscious </a:t>
            </a:r>
            <a:r>
              <a:rPr spc="10" dirty="0"/>
              <a:t>and</a:t>
            </a:r>
            <a:r>
              <a:rPr spc="5" dirty="0"/>
              <a:t> th</a:t>
            </a:r>
            <a:r>
              <a:rPr spc="-5" dirty="0"/>
              <a:t>e</a:t>
            </a:r>
            <a:r>
              <a:rPr spc="5" dirty="0"/>
              <a:t>y </a:t>
            </a:r>
            <a:r>
              <a:rPr spc="10" dirty="0"/>
              <a:t>a</a:t>
            </a:r>
            <a:r>
              <a:rPr spc="-25" dirty="0"/>
              <a:t>r</a:t>
            </a:r>
            <a:r>
              <a:rPr spc="10" dirty="0"/>
              <a:t>e</a:t>
            </a:r>
            <a:r>
              <a:rPr spc="5" dirty="0"/>
              <a:t> classed as </a:t>
            </a:r>
            <a:r>
              <a:rPr b="1" spc="5" dirty="0">
                <a:latin typeface="Calibri"/>
                <a:cs typeface="Calibri"/>
              </a:rPr>
              <a:t>c</a:t>
            </a:r>
            <a:r>
              <a:rPr b="1" dirty="0">
                <a:latin typeface="Calibri"/>
                <a:cs typeface="Calibri"/>
              </a:rPr>
              <a:t>l</a:t>
            </a:r>
            <a:r>
              <a:rPr b="1" spc="-5" dirty="0">
                <a:latin typeface="Calibri"/>
                <a:cs typeface="Calibri"/>
              </a:rPr>
              <a:t>i</a:t>
            </a:r>
            <a:r>
              <a:rPr b="1" spc="5" dirty="0">
                <a:latin typeface="Calibri"/>
                <a:cs typeface="Calibri"/>
              </a:rPr>
              <a:t>n</a:t>
            </a:r>
            <a:r>
              <a:rPr b="1" spc="-5" dirty="0">
                <a:latin typeface="Calibri"/>
                <a:cs typeface="Calibri"/>
              </a:rPr>
              <a:t>i</a:t>
            </a:r>
            <a:r>
              <a:rPr b="1" spc="-10" dirty="0">
                <a:latin typeface="Calibri"/>
                <a:cs typeface="Calibri"/>
              </a:rPr>
              <a:t>c</a:t>
            </a:r>
            <a:r>
              <a:rPr b="1" spc="5" dirty="0">
                <a:latin typeface="Calibri"/>
                <a:cs typeface="Calibri"/>
              </a:rPr>
              <a:t>a</a:t>
            </a:r>
            <a:r>
              <a:rPr b="1" spc="-5" dirty="0">
                <a:latin typeface="Calibri"/>
                <a:cs typeface="Calibri"/>
              </a:rPr>
              <a:t>ll</a:t>
            </a:r>
            <a:r>
              <a:rPr b="1" spc="10" dirty="0">
                <a:latin typeface="Calibri"/>
                <a:cs typeface="Calibri"/>
              </a:rPr>
              <a:t>y</a:t>
            </a:r>
            <a:r>
              <a:rPr b="1" spc="5" dirty="0">
                <a:latin typeface="Calibri"/>
                <a:cs typeface="Calibri"/>
              </a:rPr>
              <a:t> d</a:t>
            </a:r>
            <a:r>
              <a:rPr b="1" spc="10" dirty="0">
                <a:latin typeface="Calibri"/>
                <a:cs typeface="Calibri"/>
              </a:rPr>
              <a:t>e</a:t>
            </a:r>
            <a:r>
              <a:rPr b="1" spc="5" dirty="0">
                <a:latin typeface="Calibri"/>
                <a:cs typeface="Calibri"/>
              </a:rPr>
              <a:t>a</a:t>
            </a:r>
            <a:r>
              <a:rPr b="1" spc="10" dirty="0">
                <a:latin typeface="Calibri"/>
                <a:cs typeface="Calibri"/>
              </a:rPr>
              <a:t>d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spc="-15" dirty="0"/>
              <a:t>a</a:t>
            </a:r>
            <a:r>
              <a:rPr spc="5" dirty="0"/>
              <a:t>t this poi</a:t>
            </a:r>
            <a:r>
              <a:rPr spc="-15" dirty="0"/>
              <a:t>n</a:t>
            </a:r>
            <a:r>
              <a:rPr spc="5" dirty="0"/>
              <a:t>t</a:t>
            </a:r>
          </a:p>
          <a:p>
            <a:pPr marL="885190" marR="427355" indent="-354330">
              <a:lnSpc>
                <a:spcPts val="2380"/>
              </a:lnSpc>
              <a:spcBef>
                <a:spcPts val="35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pc="-45" dirty="0"/>
              <a:t>E</a:t>
            </a:r>
            <a:r>
              <a:rPr spc="-20" dirty="0"/>
              <a:t>v</a:t>
            </a:r>
            <a:r>
              <a:rPr spc="10" dirty="0"/>
              <a:t>er</a:t>
            </a:r>
            <a:r>
              <a:rPr spc="5" dirty="0"/>
              <a:t>y </a:t>
            </a:r>
            <a:r>
              <a:rPr spc="10" dirty="0"/>
              <a:t>minu</a:t>
            </a:r>
            <a:r>
              <a:rPr spc="-20" dirty="0"/>
              <a:t>t</a:t>
            </a:r>
            <a:r>
              <a:rPr spc="10" dirty="0"/>
              <a:t>e</a:t>
            </a:r>
            <a:r>
              <a:rPr spc="5" dirty="0"/>
              <a:t> th</a:t>
            </a:r>
            <a:r>
              <a:rPr spc="-15" dirty="0"/>
              <a:t>a</a:t>
            </a:r>
            <a:r>
              <a:rPr spc="5" dirty="0"/>
              <a:t>t passes without </a:t>
            </a:r>
            <a:r>
              <a:rPr spc="10" dirty="0" err="1" smtClean="0"/>
              <a:t>d</a:t>
            </a:r>
            <a:r>
              <a:rPr spc="-10" dirty="0" err="1" smtClean="0"/>
              <a:t>e</a:t>
            </a:r>
            <a:r>
              <a:rPr spc="10" dirty="0" err="1" smtClean="0"/>
              <a:t>ﬁb</a:t>
            </a:r>
            <a:r>
              <a:rPr dirty="0" err="1" smtClean="0"/>
              <a:t>r</a:t>
            </a:r>
            <a:r>
              <a:rPr spc="5" dirty="0" err="1" smtClean="0"/>
              <a:t>il</a:t>
            </a:r>
            <a:r>
              <a:rPr lang="en-AU" spc="5" dirty="0" err="1" smtClean="0"/>
              <a:t>lation</a:t>
            </a:r>
            <a:r>
              <a:rPr dirty="0" smtClean="0"/>
              <a:t>,</a:t>
            </a:r>
            <a:r>
              <a:rPr spc="5" dirty="0" smtClean="0"/>
              <a:t> </a:t>
            </a:r>
            <a:r>
              <a:rPr spc="5" dirty="0"/>
              <a:t>the</a:t>
            </a:r>
            <a:r>
              <a:rPr spc="-30" dirty="0"/>
              <a:t>r</a:t>
            </a:r>
            <a:r>
              <a:rPr spc="10" dirty="0"/>
              <a:t>e</a:t>
            </a:r>
            <a:r>
              <a:rPr spc="5" dirty="0"/>
              <a:t> is </a:t>
            </a:r>
            <a:r>
              <a:rPr spc="10" dirty="0"/>
              <a:t>a</a:t>
            </a:r>
            <a:r>
              <a:rPr dirty="0"/>
              <a:t> </a:t>
            </a:r>
            <a:r>
              <a:rPr b="1" spc="10" dirty="0">
                <a:latin typeface="Calibri"/>
                <a:cs typeface="Calibri"/>
              </a:rPr>
              <a:t>10%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l</a:t>
            </a:r>
            <a:r>
              <a:rPr b="1" spc="5" dirty="0">
                <a:latin typeface="Calibri"/>
                <a:cs typeface="Calibri"/>
              </a:rPr>
              <a:t>ess</a:t>
            </a:r>
            <a:r>
              <a:rPr b="1" dirty="0">
                <a:latin typeface="Calibri"/>
                <a:cs typeface="Calibri"/>
              </a:rPr>
              <a:t> </a:t>
            </a:r>
            <a:r>
              <a:rPr spc="10" dirty="0"/>
              <a:t>chance</a:t>
            </a:r>
            <a:r>
              <a:rPr spc="5" dirty="0"/>
              <a:t> of su</a:t>
            </a:r>
            <a:r>
              <a:rPr spc="20" dirty="0"/>
              <a:t>r</a:t>
            </a:r>
            <a:r>
              <a:rPr spc="5" dirty="0"/>
              <a:t>vi</a:t>
            </a:r>
            <a:r>
              <a:rPr spc="-30" dirty="0"/>
              <a:t>v</a:t>
            </a:r>
            <a:r>
              <a:rPr spc="5" dirty="0"/>
              <a:t>al</a:t>
            </a:r>
            <a:r>
              <a:rPr dirty="0"/>
              <a:t>;</a:t>
            </a:r>
          </a:p>
          <a:p>
            <a:pPr marL="885190" indent="-354330">
              <a:lnSpc>
                <a:spcPts val="2130"/>
              </a:lnSpc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b="1" spc="10" dirty="0">
                <a:latin typeface="Calibri"/>
                <a:cs typeface="Calibri"/>
              </a:rPr>
              <a:t>CPR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spc="5" dirty="0"/>
              <a:t>is </a:t>
            </a:r>
            <a:r>
              <a:rPr spc="10" dirty="0"/>
              <a:t>needed</a:t>
            </a:r>
            <a:r>
              <a:rPr spc="5" dirty="0"/>
              <a:t> </a:t>
            </a:r>
            <a:r>
              <a:rPr spc="10" dirty="0"/>
              <a:t>but</a:t>
            </a:r>
            <a:r>
              <a:rPr spc="5" dirty="0"/>
              <a:t> it </a:t>
            </a:r>
            <a:r>
              <a:rPr spc="10" dirty="0"/>
              <a:t>does</a:t>
            </a:r>
            <a:r>
              <a:rPr spc="5" dirty="0"/>
              <a:t> </a:t>
            </a:r>
            <a:r>
              <a:rPr spc="10" dirty="0"/>
              <a:t>not</a:t>
            </a:r>
            <a:r>
              <a:rPr spc="5" dirty="0"/>
              <a:t> </a:t>
            </a:r>
            <a:r>
              <a:rPr spc="-30" dirty="0"/>
              <a:t>r</a:t>
            </a:r>
            <a:r>
              <a:rPr spc="10" dirty="0"/>
              <a:t>e</a:t>
            </a:r>
            <a:r>
              <a:rPr spc="-20" dirty="0"/>
              <a:t>s</a:t>
            </a:r>
            <a:r>
              <a:rPr spc="-25" dirty="0"/>
              <a:t>t</a:t>
            </a:r>
            <a:r>
              <a:rPr spc="5" dirty="0"/>
              <a:t>art the heart </a:t>
            </a:r>
            <a:r>
              <a:rPr spc="10" dirty="0"/>
              <a:t>–</a:t>
            </a:r>
            <a:r>
              <a:rPr spc="5" dirty="0"/>
              <a:t> only </a:t>
            </a:r>
            <a:r>
              <a:rPr spc="10" dirty="0"/>
              <a:t>a</a:t>
            </a:r>
            <a:r>
              <a:rPr spc="5" dirty="0"/>
              <a:t> </a:t>
            </a:r>
            <a:r>
              <a:rPr spc="10" dirty="0" smtClean="0"/>
              <a:t>d</a:t>
            </a:r>
            <a:r>
              <a:rPr spc="-10" dirty="0" smtClean="0"/>
              <a:t>e</a:t>
            </a:r>
            <a:r>
              <a:rPr lang="en-AU" spc="10" dirty="0" smtClean="0"/>
              <a:t>fibrillation</a:t>
            </a:r>
            <a:endParaRPr spc="10" dirty="0"/>
          </a:p>
          <a:p>
            <a:pPr marL="885190">
              <a:lnSpc>
                <a:spcPts val="2380"/>
              </a:lnSpc>
            </a:pPr>
            <a:r>
              <a:rPr spc="5" dirty="0"/>
              <a:t>will;</a:t>
            </a:r>
          </a:p>
          <a:p>
            <a:pPr marL="885190" marR="5080" indent="-354330">
              <a:lnSpc>
                <a:spcPts val="2280"/>
              </a:lnSpc>
              <a:spcBef>
                <a:spcPts val="225"/>
              </a:spcBef>
              <a:buClr>
                <a:srgbClr val="343C90"/>
              </a:buClr>
              <a:buFont typeface="Arial"/>
              <a:buChar char="•"/>
              <a:tabLst>
                <a:tab pos="885825" algn="l"/>
              </a:tabLst>
            </a:pPr>
            <a:r>
              <a:rPr spc="5" dirty="0"/>
              <a:t>If </a:t>
            </a:r>
            <a:r>
              <a:rPr spc="10" dirty="0"/>
              <a:t>no</a:t>
            </a:r>
            <a:r>
              <a:rPr spc="5" dirty="0"/>
              <a:t> </a:t>
            </a:r>
            <a:r>
              <a:rPr spc="10" dirty="0"/>
              <a:t>shock</a:t>
            </a:r>
            <a:r>
              <a:rPr spc="5" dirty="0"/>
              <a:t> is gi</a:t>
            </a:r>
            <a:r>
              <a:rPr spc="-20" dirty="0"/>
              <a:t>v</a:t>
            </a:r>
            <a:r>
              <a:rPr spc="10" dirty="0"/>
              <a:t>en</a:t>
            </a:r>
            <a:r>
              <a:rPr spc="5" dirty="0"/>
              <a:t> within </a:t>
            </a:r>
            <a:r>
              <a:rPr spc="10" dirty="0"/>
              <a:t>10</a:t>
            </a:r>
            <a:r>
              <a:rPr spc="5" dirty="0"/>
              <a:t> </a:t>
            </a:r>
            <a:r>
              <a:rPr spc="10" dirty="0"/>
              <a:t>minu</a:t>
            </a:r>
            <a:r>
              <a:rPr spc="-20" dirty="0"/>
              <a:t>t</a:t>
            </a:r>
            <a:r>
              <a:rPr spc="5" dirty="0"/>
              <a:t>es</a:t>
            </a:r>
            <a:r>
              <a:rPr dirty="0"/>
              <a:t>,</a:t>
            </a:r>
            <a:r>
              <a:rPr spc="5" dirty="0"/>
              <a:t> </a:t>
            </a:r>
            <a:r>
              <a:rPr b="1" spc="10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dirty="0" smtClean="0">
                <a:latin typeface="Calibri"/>
                <a:cs typeface="Calibri"/>
              </a:rPr>
              <a:t>v</a:t>
            </a:r>
            <a:r>
              <a:rPr lang="en-AU" b="1" dirty="0" err="1" smtClean="0">
                <a:latin typeface="Calibri"/>
                <a:cs typeface="Calibri"/>
              </a:rPr>
              <a:t>ictim</a:t>
            </a:r>
            <a:r>
              <a:rPr b="1" spc="5" dirty="0" smtClean="0">
                <a:latin typeface="Calibri"/>
                <a:cs typeface="Calibri"/>
              </a:rPr>
              <a:t> </a:t>
            </a:r>
            <a:r>
              <a:rPr spc="5" dirty="0"/>
              <a:t>will </a:t>
            </a:r>
            <a:r>
              <a:rPr spc="10" dirty="0"/>
              <a:t>h</a:t>
            </a:r>
            <a:r>
              <a:rPr spc="-30" dirty="0"/>
              <a:t>a</a:t>
            </a:r>
            <a:r>
              <a:rPr spc="-20" dirty="0"/>
              <a:t>v</a:t>
            </a:r>
            <a:r>
              <a:rPr spc="10" dirty="0"/>
              <a:t>e</a:t>
            </a:r>
            <a:r>
              <a:rPr spc="5" dirty="0"/>
              <a:t> less </a:t>
            </a:r>
            <a:r>
              <a:rPr spc="10" dirty="0"/>
              <a:t>than</a:t>
            </a:r>
            <a:r>
              <a:rPr spc="5" dirty="0"/>
              <a:t> </a:t>
            </a:r>
            <a:r>
              <a:rPr spc="10" dirty="0"/>
              <a:t>10%</a:t>
            </a:r>
            <a:r>
              <a:rPr spc="5" dirty="0"/>
              <a:t> chance of su</a:t>
            </a:r>
            <a:r>
              <a:rPr spc="20" dirty="0"/>
              <a:t>r</a:t>
            </a:r>
            <a:r>
              <a:rPr spc="5" dirty="0"/>
              <a:t>vi</a:t>
            </a:r>
            <a:r>
              <a:rPr spc="-30" dirty="0"/>
              <a:t>v</a:t>
            </a:r>
            <a:r>
              <a:rPr spc="5" dirty="0"/>
              <a:t>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58657" y="739133"/>
            <a:ext cx="1657350" cy="499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dirty="0">
                <a:latin typeface="Calibri"/>
                <a:cs typeface="Calibri"/>
              </a:rPr>
              <a:t>The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Risk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7496" y="1366492"/>
            <a:ext cx="7994015" cy="3452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marR="798195" indent="-354330">
              <a:lnSpc>
                <a:spcPct val="10000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This doesn’t discrimin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–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pl</a:t>
            </a:r>
            <a:r>
              <a:rPr sz="2250" b="1" spc="-3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-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, oﬃcials, 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st</a:t>
            </a:r>
            <a:r>
              <a:rPr sz="2250" spc="-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130" dirty="0">
                <a:solidFill>
                  <a:srgbClr val="343C90"/>
                </a:solidFill>
                <a:latin typeface="Calibri"/>
                <a:cs typeface="Calibri"/>
              </a:rPr>
              <a:t>ﬀ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,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pa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ts, g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andpa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ts</a:t>
            </a:r>
            <a:endParaRPr sz="2250">
              <a:latin typeface="Calibri"/>
              <a:cs typeface="Calibri"/>
            </a:endParaRPr>
          </a:p>
          <a:p>
            <a:pPr marL="367030" indent="-354330">
              <a:lnSpc>
                <a:spcPts val="2695"/>
              </a:lnSpc>
              <a:spcBef>
                <a:spcPts val="95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Sudden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Ca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diac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Ar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ts,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is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no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-10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arning;</a:t>
            </a:r>
            <a:endParaRPr sz="2250">
              <a:latin typeface="Calibri"/>
              <a:cs typeface="Calibri"/>
            </a:endParaRPr>
          </a:p>
          <a:p>
            <a:pPr marL="367030" marR="69850" indent="-354330">
              <a:lnSpc>
                <a:spcPts val="2790"/>
              </a:lnSpc>
              <a:spcBef>
                <a:spcPts val="10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1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in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300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of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us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alking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ound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with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diac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ondi</a:t>
            </a:r>
            <a:r>
              <a:rPr sz="2250" spc="700" dirty="0">
                <a:solidFill>
                  <a:srgbClr val="343C90"/>
                </a:solidFill>
                <a:latin typeface="Calibri"/>
                <a:cs typeface="Calibri"/>
              </a:rPr>
              <a:t>,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th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 is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-5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be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diagnosed;</a:t>
            </a:r>
            <a:endParaRPr sz="2250">
              <a:latin typeface="Calibri"/>
              <a:cs typeface="Calibri"/>
            </a:endParaRPr>
          </a:p>
          <a:p>
            <a:pPr marL="367030" indent="-354330">
              <a:lnSpc>
                <a:spcPts val="2580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Unless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eme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-10" dirty="0">
                <a:solidFill>
                  <a:srgbClr val="343C90"/>
                </a:solidFill>
                <a:latin typeface="Calibri"/>
                <a:cs typeface="Calibri"/>
              </a:rPr>
              <a:t>g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ency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se</a:t>
            </a:r>
            <a:r>
              <a:rPr sz="2250" spc="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vices 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espond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with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d</a:t>
            </a:r>
            <a:r>
              <a:rPr sz="2250" b="1" spc="-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ﬁbrill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or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within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10</a:t>
            </a:r>
            <a:endParaRPr sz="2250">
              <a:latin typeface="Calibri"/>
              <a:cs typeface="Calibri"/>
            </a:endParaRPr>
          </a:p>
          <a:p>
            <a:pPr marL="367030">
              <a:lnSpc>
                <a:spcPts val="2695"/>
              </a:lnSpc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mins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chance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of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de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th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is 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er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90%;</a:t>
            </a:r>
            <a:endParaRPr sz="2250">
              <a:latin typeface="Calibri"/>
              <a:cs typeface="Calibri"/>
            </a:endParaRPr>
          </a:p>
          <a:p>
            <a:pPr marL="367030" marR="220345" indent="-354330">
              <a:lnSpc>
                <a:spcPct val="100000"/>
              </a:lnSpc>
              <a:spcBef>
                <a:spcPts val="95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or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ma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of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us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help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is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not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40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ar </a:t>
            </a:r>
            <a:r>
              <a:rPr sz="2250" spc="-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155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,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but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10" dirty="0">
                <a:solidFill>
                  <a:srgbClr val="343C90"/>
                </a:solidFill>
                <a:latin typeface="Calibri"/>
                <a:cs typeface="Calibri"/>
              </a:rPr>
              <a:t>g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ambulance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esponse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and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arri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al </a:t>
            </a:r>
            <a:r>
              <a:rPr sz="2250" spc="700" dirty="0">
                <a:solidFill>
                  <a:srgbClr val="343C90"/>
                </a:solidFill>
                <a:latin typeface="Calibri"/>
                <a:cs typeface="Calibri"/>
              </a:rPr>
              <a:t>,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me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1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ound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Au</a:t>
            </a: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alia f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5" dirty="0">
                <a:solidFill>
                  <a:srgbClr val="343C90"/>
                </a:solidFill>
                <a:latin typeface="Calibri"/>
                <a:cs typeface="Calibri"/>
              </a:rPr>
              <a:t>om</a:t>
            </a:r>
            <a:endParaRPr sz="2250">
              <a:latin typeface="Calibri"/>
              <a:cs typeface="Calibri"/>
            </a:endParaRPr>
          </a:p>
          <a:p>
            <a:pPr marL="367030">
              <a:lnSpc>
                <a:spcPct val="100000"/>
              </a:lnSpc>
              <a:spcBef>
                <a:spcPts val="95"/>
              </a:spcBef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10</a:t>
            </a:r>
            <a:r>
              <a:rPr sz="2250" spc="-465" dirty="0">
                <a:solidFill>
                  <a:srgbClr val="343C90"/>
                </a:solidFill>
                <a:latin typeface="Calibri"/>
                <a:cs typeface="Calibri"/>
              </a:rPr>
              <a:t>-­‐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12minu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es,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and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or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SC</a:t>
            </a:r>
            <a:r>
              <a:rPr sz="2250" spc="2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, 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its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ju</a:t>
            </a:r>
            <a:r>
              <a:rPr sz="2250" b="1" spc="-25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t </a:t>
            </a:r>
            <a:r>
              <a:rPr sz="2250" b="1" spc="-2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oo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l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25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e.</a:t>
            </a:r>
            <a:endParaRPr sz="2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43" y="228599"/>
            <a:ext cx="9464040" cy="709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 marR="2210435" algn="ctr">
              <a:lnSpc>
                <a:spcPct val="100299"/>
              </a:lnSpc>
            </a:pPr>
            <a:r>
              <a:rPr sz="3700" b="1" dirty="0">
                <a:latin typeface="Calibri"/>
                <a:cs typeface="Calibri"/>
              </a:rPr>
              <a:t>H</a:t>
            </a:r>
            <a:r>
              <a:rPr sz="3700" b="1" spc="-30" dirty="0">
                <a:latin typeface="Calibri"/>
                <a:cs typeface="Calibri"/>
              </a:rPr>
              <a:t>a</a:t>
            </a:r>
            <a:r>
              <a:rPr sz="3700" b="1" spc="-5" dirty="0">
                <a:latin typeface="Calibri"/>
                <a:cs typeface="Calibri"/>
              </a:rPr>
              <a:t>w</a:t>
            </a:r>
            <a:r>
              <a:rPr sz="3700" b="1" spc="-105" dirty="0">
                <a:latin typeface="Calibri"/>
                <a:cs typeface="Calibri"/>
              </a:rPr>
              <a:t>k</a:t>
            </a:r>
            <a:r>
              <a:rPr sz="3700" b="1" dirty="0">
                <a:latin typeface="Calibri"/>
                <a:cs typeface="Calibri"/>
              </a:rPr>
              <a:t>esbu</a:t>
            </a:r>
            <a:r>
              <a:rPr sz="3700" b="1" spc="15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y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dirty="0">
                <a:latin typeface="Calibri"/>
                <a:cs typeface="Calibri"/>
              </a:rPr>
              <a:t>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spc="-5" dirty="0">
                <a:latin typeface="Calibri"/>
                <a:cs typeface="Calibri"/>
              </a:rPr>
              <a:t>ﬁ</a:t>
            </a:r>
            <a:r>
              <a:rPr sz="3700" b="1" dirty="0">
                <a:latin typeface="Calibri"/>
                <a:cs typeface="Calibri"/>
              </a:rPr>
              <a:t>b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P</a:t>
            </a:r>
            <a:r>
              <a:rPr sz="3700" b="1" spc="-50" dirty="0">
                <a:latin typeface="Calibri"/>
                <a:cs typeface="Calibri"/>
              </a:rPr>
              <a:t>r</a:t>
            </a:r>
            <a:r>
              <a:rPr sz="3700" b="1" dirty="0">
                <a:latin typeface="Calibri"/>
                <a:cs typeface="Calibri"/>
              </a:rPr>
              <a:t>oject D</a:t>
            </a:r>
            <a:r>
              <a:rPr sz="3700" b="1" spc="-30" dirty="0">
                <a:latin typeface="Calibri"/>
                <a:cs typeface="Calibri"/>
              </a:rPr>
              <a:t>e</a:t>
            </a:r>
            <a:r>
              <a:rPr sz="3700" b="1" dirty="0">
                <a:latin typeface="Calibri"/>
                <a:cs typeface="Calibri"/>
              </a:rPr>
              <a:t>ﬁ</a:t>
            </a:r>
            <a:r>
              <a:rPr sz="3700" b="1" spc="-5" dirty="0">
                <a:latin typeface="Calibri"/>
                <a:cs typeface="Calibri"/>
              </a:rPr>
              <a:t>brill</a:t>
            </a:r>
            <a:r>
              <a:rPr sz="3700" b="1" spc="-3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t</a:t>
            </a:r>
            <a:r>
              <a:rPr sz="3700" b="1" spc="-5" dirty="0">
                <a:latin typeface="Calibri"/>
                <a:cs typeface="Calibri"/>
              </a:rPr>
              <a:t>or'</a:t>
            </a:r>
            <a:r>
              <a:rPr sz="3700" b="1" dirty="0">
                <a:latin typeface="Calibri"/>
                <a:cs typeface="Calibri"/>
              </a:rPr>
              <a:t>s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S</a:t>
            </a:r>
            <a:r>
              <a:rPr sz="3700" b="1" spc="-55" dirty="0">
                <a:latin typeface="Calibri"/>
                <a:cs typeface="Calibri"/>
              </a:rPr>
              <a:t>a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</a:t>
            </a:r>
            <a:r>
              <a:rPr sz="3700" b="1" spc="5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Li</a:t>
            </a:r>
            <a:r>
              <a:rPr sz="3700" b="1" spc="-40" dirty="0">
                <a:latin typeface="Calibri"/>
                <a:cs typeface="Calibri"/>
              </a:rPr>
              <a:t>v</a:t>
            </a:r>
            <a:r>
              <a:rPr sz="3700" b="1" dirty="0">
                <a:latin typeface="Calibri"/>
                <a:cs typeface="Calibri"/>
              </a:rPr>
              <a:t>es</a:t>
            </a:r>
            <a:endParaRPr sz="3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3050">
              <a:latin typeface="Times New Roman"/>
              <a:cs typeface="Times New Roman"/>
            </a:endParaRPr>
          </a:p>
          <a:p>
            <a:pPr marR="41910" algn="ctr">
              <a:lnSpc>
                <a:spcPct val="100000"/>
              </a:lnSpc>
            </a:pPr>
            <a:r>
              <a:rPr sz="3700" b="1" spc="-5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du</a:t>
            </a:r>
            <a:r>
              <a:rPr sz="3700" b="1" spc="-20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and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p</a:t>
            </a:r>
            <a:r>
              <a:rPr sz="3700" b="1" spc="-10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30" dirty="0">
                <a:solidFill>
                  <a:srgbClr val="00B2E2"/>
                </a:solidFill>
                <a:latin typeface="Calibri"/>
                <a:cs typeface="Calibri"/>
              </a:rPr>
              <a:t>w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er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ing</a:t>
            </a:r>
            <a:r>
              <a:rPr sz="3700" b="1" spc="5" dirty="0">
                <a:solidFill>
                  <a:srgbClr val="00B2E2"/>
                </a:solidFill>
                <a:latin typeface="Calibri"/>
                <a:cs typeface="Calibri"/>
              </a:rPr>
              <a:t> 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C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o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mm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uni</a:t>
            </a:r>
            <a:r>
              <a:rPr sz="3700" b="1" spc="325" dirty="0">
                <a:solidFill>
                  <a:srgbClr val="00B2E2"/>
                </a:solidFill>
                <a:latin typeface="Calibri"/>
                <a:cs typeface="Calibri"/>
              </a:rPr>
              <a:t>+</a:t>
            </a:r>
            <a:r>
              <a:rPr sz="3700" b="1" spc="-5" dirty="0">
                <a:solidFill>
                  <a:srgbClr val="00B2E2"/>
                </a:solidFill>
                <a:latin typeface="Calibri"/>
                <a:cs typeface="Calibri"/>
              </a:rPr>
              <a:t>e</a:t>
            </a:r>
            <a:r>
              <a:rPr sz="3700" b="1" dirty="0">
                <a:solidFill>
                  <a:srgbClr val="00B2E2"/>
                </a:solidFill>
                <a:latin typeface="Calibri"/>
                <a:cs typeface="Calibri"/>
              </a:rPr>
              <a:t>s.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5143" y="228599"/>
            <a:ext cx="9464037" cy="709906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5648" y="685410"/>
            <a:ext cx="3302635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spc="-300" dirty="0">
                <a:latin typeface="Calibri"/>
                <a:cs typeface="Calibri"/>
              </a:rPr>
              <a:t>Y</a:t>
            </a:r>
            <a:r>
              <a:rPr sz="3700" b="1" spc="-5" dirty="0">
                <a:latin typeface="Calibri"/>
                <a:cs typeface="Calibri"/>
              </a:rPr>
              <a:t>ou</a:t>
            </a:r>
            <a:r>
              <a:rPr sz="3700" b="1" dirty="0">
                <a:latin typeface="Calibri"/>
                <a:cs typeface="Calibri"/>
              </a:rPr>
              <a:t>r </a:t>
            </a:r>
            <a:r>
              <a:rPr sz="3700" b="1" spc="-5" dirty="0">
                <a:latin typeface="Calibri"/>
                <a:cs typeface="Calibri"/>
              </a:rPr>
              <a:t>Communi</a:t>
            </a:r>
            <a:r>
              <a:rPr sz="3700" b="1" dirty="0">
                <a:latin typeface="Calibri"/>
                <a:cs typeface="Calibri"/>
              </a:rPr>
              <a:t>ty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7496" y="1305202"/>
            <a:ext cx="8378825" cy="35137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indent="-354330">
              <a:lnSpc>
                <a:spcPts val="2695"/>
              </a:lnSpc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15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ho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wns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risk?</a:t>
            </a:r>
            <a:endParaRPr sz="2250" dirty="0">
              <a:latin typeface="Calibri"/>
              <a:cs typeface="Calibri"/>
            </a:endParaRPr>
          </a:p>
          <a:p>
            <a:pPr marL="840740" lvl="1" indent="-354965">
              <a:lnSpc>
                <a:spcPts val="2695"/>
              </a:lnSpc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250" spc="-25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ootball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-10" dirty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spc="15" dirty="0">
                <a:solidFill>
                  <a:srgbClr val="343C90"/>
                </a:solidFill>
                <a:latin typeface="Calibri"/>
                <a:cs typeface="Calibri"/>
              </a:rPr>
              <a:t>W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?</a:t>
            </a:r>
            <a:endParaRPr sz="2250" dirty="0">
              <a:latin typeface="Calibri"/>
              <a:cs typeface="Calibri"/>
            </a:endParaRPr>
          </a:p>
          <a:p>
            <a:pPr marL="840740" lvl="1" indent="-354965">
              <a:lnSpc>
                <a:spcPts val="2695"/>
              </a:lnSpc>
              <a:spcBef>
                <a:spcPts val="95"/>
              </a:spcBef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h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l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u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b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?</a:t>
            </a:r>
            <a:endParaRPr sz="2250" dirty="0">
              <a:latin typeface="Calibri"/>
              <a:cs typeface="Calibri"/>
            </a:endParaRPr>
          </a:p>
          <a:p>
            <a:pPr marL="840740" lvl="1" indent="-354965">
              <a:lnSpc>
                <a:spcPts val="2695"/>
              </a:lnSpc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40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acility </a:t>
            </a:r>
            <a:r>
              <a:rPr sz="225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wner?</a:t>
            </a:r>
            <a:endParaRPr sz="2250" dirty="0">
              <a:latin typeface="Calibri"/>
              <a:cs typeface="Calibri"/>
            </a:endParaRPr>
          </a:p>
          <a:p>
            <a:pPr marL="840740" lvl="1" indent="-354965">
              <a:lnSpc>
                <a:spcPts val="2695"/>
              </a:lnSpc>
              <a:spcBef>
                <a:spcPts val="95"/>
              </a:spcBef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individual,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pl</a:t>
            </a:r>
            <a:r>
              <a:rPr sz="2250" b="1" spc="-3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15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?</a:t>
            </a:r>
            <a:endParaRPr sz="2250" dirty="0">
              <a:latin typeface="Calibri"/>
              <a:cs typeface="Calibri"/>
            </a:endParaRPr>
          </a:p>
          <a:p>
            <a:pPr marL="840740" lvl="1" indent="-354965">
              <a:lnSpc>
                <a:spcPts val="2690"/>
              </a:lnSpc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pa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ts of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pl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er?</a:t>
            </a:r>
            <a:endParaRPr sz="2250" dirty="0">
              <a:latin typeface="Calibri"/>
              <a:cs typeface="Calibri"/>
            </a:endParaRPr>
          </a:p>
          <a:p>
            <a:pPr marL="840740" lvl="1" indent="-354965">
              <a:lnSpc>
                <a:spcPts val="2695"/>
              </a:lnSpc>
              <a:buClr>
                <a:srgbClr val="343C90"/>
              </a:buClr>
              <a:buFont typeface="Arial"/>
              <a:buChar char="•"/>
              <a:tabLst>
                <a:tab pos="841375" algn="l"/>
              </a:tabLst>
            </a:pP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Is it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u</a:t>
            </a:r>
            <a:r>
              <a:rPr sz="2250" spc="-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f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-30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eseen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incide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t?</a:t>
            </a:r>
            <a:endParaRPr sz="2250" dirty="0">
              <a:latin typeface="Calibri"/>
              <a:cs typeface="Calibri"/>
            </a:endParaRPr>
          </a:p>
          <a:p>
            <a:pPr marL="367030" marR="5080" indent="-354330">
              <a:lnSpc>
                <a:spcPct val="100000"/>
              </a:lnSpc>
              <a:spcBef>
                <a:spcPts val="95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g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ame,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spo</a:t>
            </a:r>
            <a:r>
              <a:rPr lang="en-AU"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rting</a:t>
            </a:r>
            <a:r>
              <a:rPr lang="en-AU" sz="2250" spc="10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 smtClean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arni</a:t>
            </a:r>
            <a:r>
              <a:rPr sz="2250" spc="-25" dirty="0" smtClean="0">
                <a:solidFill>
                  <a:srgbClr val="343C90"/>
                </a:solidFill>
                <a:latin typeface="Calibri"/>
                <a:cs typeface="Calibri"/>
              </a:rPr>
              <a:t>v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al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,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t</a:t>
            </a:r>
            <a:r>
              <a:rPr sz="2250" spc="-4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aining session, </a:t>
            </a:r>
            <a:r>
              <a:rPr sz="2250" b="1" spc="-10" dirty="0">
                <a:solidFill>
                  <a:srgbClr val="343C90"/>
                </a:solidFill>
                <a:latin typeface="Calibri"/>
                <a:cs typeface="Calibri"/>
              </a:rPr>
              <a:t>aw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a</a:t>
            </a:r>
            <a:r>
              <a:rPr sz="2250" b="1" spc="-2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ds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 err="1" smtClean="0">
                <a:solidFill>
                  <a:srgbClr val="343C90"/>
                </a:solidFill>
                <a:latin typeface="Calibri"/>
                <a:cs typeface="Calibri"/>
              </a:rPr>
              <a:t>p</a:t>
            </a:r>
            <a:r>
              <a:rPr sz="2250" b="1" spc="-25" dirty="0" err="1" smtClean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b="1" spc="10" dirty="0" err="1" smtClean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dirty="0" err="1" smtClean="0">
                <a:solidFill>
                  <a:srgbClr val="343C90"/>
                </a:solidFill>
                <a:latin typeface="Calibri"/>
                <a:cs typeface="Calibri"/>
              </a:rPr>
              <a:t>s</a:t>
            </a:r>
            <a:r>
              <a:rPr sz="2250" b="1" spc="10" dirty="0" err="1" smtClean="0">
                <a:solidFill>
                  <a:srgbClr val="343C90"/>
                </a:solidFill>
                <a:latin typeface="Calibri"/>
                <a:cs typeface="Calibri"/>
              </a:rPr>
              <a:t>e</a:t>
            </a:r>
            <a:r>
              <a:rPr sz="2250" b="1" spc="-15" dirty="0" err="1" smtClean="0">
                <a:solidFill>
                  <a:srgbClr val="343C90"/>
                </a:solidFill>
                <a:latin typeface="Calibri"/>
                <a:cs typeface="Calibri"/>
              </a:rPr>
              <a:t>n</a:t>
            </a:r>
            <a:r>
              <a:rPr lang="en-AU" sz="2250" b="1" spc="-20" dirty="0" err="1" smtClean="0">
                <a:solidFill>
                  <a:srgbClr val="343C90"/>
                </a:solidFill>
                <a:latin typeface="Calibri"/>
                <a:cs typeface="Calibri"/>
              </a:rPr>
              <a:t>tation</a:t>
            </a:r>
            <a:r>
              <a:rPr lang="en-AU" sz="2250" b="1" spc="-20" dirty="0" smtClean="0">
                <a:solidFill>
                  <a:srgbClr val="343C90"/>
                </a:solidFill>
                <a:latin typeface="Calibri"/>
                <a:cs typeface="Calibri"/>
              </a:rPr>
              <a:t>,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ommunity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g</a:t>
            </a:r>
            <a:r>
              <a:rPr sz="2250" spc="-35" dirty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oup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fu</a:t>
            </a:r>
            <a:r>
              <a:rPr lang="en-AU" sz="2250" spc="10" dirty="0" err="1" smtClean="0">
                <a:solidFill>
                  <a:srgbClr val="343C90"/>
                </a:solidFill>
                <a:latin typeface="Calibri"/>
                <a:cs typeface="Calibri"/>
              </a:rPr>
              <a:t>nction</a:t>
            </a:r>
            <a:endParaRPr sz="2250" dirty="0">
              <a:latin typeface="Calibri"/>
              <a:cs typeface="Calibri"/>
            </a:endParaRPr>
          </a:p>
          <a:p>
            <a:pPr marL="367030" indent="-354330">
              <a:lnSpc>
                <a:spcPct val="100000"/>
              </a:lnSpc>
              <a:spcBef>
                <a:spcPts val="95"/>
              </a:spcBef>
              <a:buClr>
                <a:srgbClr val="343C90"/>
              </a:buClr>
              <a:buFont typeface="Arial"/>
              <a:buChar char="•"/>
              <a:tabLst>
                <a:tab pos="367665" algn="l"/>
              </a:tabLst>
            </a:pPr>
            <a:r>
              <a:rPr sz="2250" b="1" spc="-175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ou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o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wn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b="1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b="1" spc="5" dirty="0">
                <a:solidFill>
                  <a:srgbClr val="343C90"/>
                </a:solidFill>
                <a:latin typeface="Calibri"/>
                <a:cs typeface="Calibri"/>
              </a:rPr>
              <a:t> ris</a:t>
            </a:r>
            <a:r>
              <a:rPr sz="2250" b="1" dirty="0">
                <a:solidFill>
                  <a:srgbClr val="343C90"/>
                </a:solidFill>
                <a:latin typeface="Calibri"/>
                <a:cs typeface="Calibri"/>
              </a:rPr>
              <a:t>k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–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be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part of 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the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sol</a:t>
            </a:r>
            <a:r>
              <a:rPr lang="en-AU" sz="2250" spc="5" dirty="0" err="1" smtClean="0">
                <a:solidFill>
                  <a:srgbClr val="343C90"/>
                </a:solidFill>
                <a:latin typeface="Calibri"/>
                <a:cs typeface="Calibri"/>
              </a:rPr>
              <a:t>ution</a:t>
            </a:r>
            <a:r>
              <a:rPr lang="en-AU" sz="2250" spc="5" dirty="0" smtClean="0">
                <a:solidFill>
                  <a:srgbClr val="343C90"/>
                </a:solidFill>
                <a:latin typeface="Calibri"/>
                <a:cs typeface="Calibri"/>
              </a:rPr>
              <a:t>, </a:t>
            </a:r>
            <a:r>
              <a:rPr sz="2250" spc="10" dirty="0" smtClean="0">
                <a:solidFill>
                  <a:srgbClr val="343C90"/>
                </a:solidFill>
                <a:latin typeface="Calibri"/>
                <a:cs typeface="Calibri"/>
              </a:rPr>
              <a:t>p</a:t>
            </a:r>
            <a:r>
              <a:rPr sz="2250" spc="-35" dirty="0" smtClean="0">
                <a:solidFill>
                  <a:srgbClr val="343C90"/>
                </a:solidFill>
                <a:latin typeface="Calibri"/>
                <a:cs typeface="Calibri"/>
              </a:rPr>
              <a:t>r</a:t>
            </a:r>
            <a:r>
              <a:rPr sz="2250" spc="10" dirty="0" smtClean="0">
                <a:solidFill>
                  <a:srgbClr val="343C90"/>
                </a:solidFill>
                <a:latin typeface="Calibri"/>
                <a:cs typeface="Calibri"/>
              </a:rPr>
              <a:t>o</a:t>
            </a:r>
            <a:r>
              <a:rPr sz="2250" spc="-20" dirty="0" smtClean="0">
                <a:solidFill>
                  <a:srgbClr val="343C90"/>
                </a:solidFill>
                <a:latin typeface="Calibri"/>
                <a:cs typeface="Calibri"/>
              </a:rPr>
              <a:t>t</a:t>
            </a:r>
            <a:r>
              <a:rPr sz="2250" spc="5" dirty="0" smtClean="0">
                <a:solidFill>
                  <a:srgbClr val="343C90"/>
                </a:solidFill>
                <a:latin typeface="Calibri"/>
                <a:cs typeface="Calibri"/>
              </a:rPr>
              <a:t>ect </a:t>
            </a:r>
            <a:r>
              <a:rPr sz="2250" spc="-20" dirty="0">
                <a:solidFill>
                  <a:srgbClr val="343C90"/>
                </a:solidFill>
                <a:latin typeface="Calibri"/>
                <a:cs typeface="Calibri"/>
              </a:rPr>
              <a:t>y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our</a:t>
            </a:r>
            <a:r>
              <a:rPr sz="2250" spc="5" dirty="0">
                <a:solidFill>
                  <a:srgbClr val="343C90"/>
                </a:solidFill>
                <a:latin typeface="Calibri"/>
                <a:cs typeface="Calibri"/>
              </a:rPr>
              <a:t> </a:t>
            </a:r>
            <a:r>
              <a:rPr sz="2250" spc="-15" dirty="0">
                <a:solidFill>
                  <a:srgbClr val="343C90"/>
                </a:solidFill>
                <a:latin typeface="Calibri"/>
                <a:cs typeface="Calibri"/>
              </a:rPr>
              <a:t>c</a:t>
            </a:r>
            <a:r>
              <a:rPr sz="2250" spc="10" dirty="0">
                <a:solidFill>
                  <a:srgbClr val="343C90"/>
                </a:solidFill>
                <a:latin typeface="Calibri"/>
                <a:cs typeface="Calibri"/>
              </a:rPr>
              <a:t>ommunity</a:t>
            </a:r>
            <a:endParaRPr sz="22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2123" y="162176"/>
            <a:ext cx="9613470" cy="727343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66314" y="967228"/>
            <a:ext cx="2850515" cy="2168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145" marR="5080" indent="-259079">
              <a:lnSpc>
                <a:spcPct val="101099"/>
              </a:lnSpc>
            </a:pPr>
            <a:r>
              <a:rPr sz="4950" b="1" spc="-5" dirty="0">
                <a:solidFill>
                  <a:srgbClr val="FFFFFF"/>
                </a:solidFill>
                <a:latin typeface="Perpetua"/>
                <a:cs typeface="Perpetua"/>
              </a:rPr>
              <a:t>D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on</a:t>
            </a:r>
            <a:r>
              <a:rPr sz="4950" b="1" spc="-100" dirty="0">
                <a:solidFill>
                  <a:srgbClr val="FFFFFF"/>
                </a:solidFill>
                <a:latin typeface="Perpetua"/>
                <a:cs typeface="Perpetua"/>
              </a:rPr>
              <a:t>’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t </a:t>
            </a:r>
            <a:r>
              <a:rPr sz="4950" b="1" spc="-50" dirty="0">
                <a:solidFill>
                  <a:srgbClr val="FFFFFF"/>
                </a:solidFill>
                <a:latin typeface="Perpetua"/>
                <a:cs typeface="Perpetua"/>
              </a:rPr>
              <a:t>w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ait ‘</a:t>
            </a:r>
            <a:r>
              <a:rPr sz="4950" b="1" spc="-5" dirty="0">
                <a:solidFill>
                  <a:srgbClr val="FFFFFF"/>
                </a:solidFill>
                <a:latin typeface="Perpetua"/>
                <a:cs typeface="Perpetua"/>
              </a:rPr>
              <a:t>t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il i</a:t>
            </a:r>
            <a:r>
              <a:rPr sz="4950" b="1" spc="-5" dirty="0">
                <a:solidFill>
                  <a:srgbClr val="FFFFFF"/>
                </a:solidFill>
                <a:latin typeface="Perpetua"/>
                <a:cs typeface="Perpetua"/>
              </a:rPr>
              <a:t>t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s </a:t>
            </a:r>
            <a:r>
              <a:rPr sz="4950" b="1" spc="-5" dirty="0">
                <a:solidFill>
                  <a:srgbClr val="FFFFFF"/>
                </a:solidFill>
                <a:latin typeface="Perpetua"/>
                <a:cs typeface="Perpetua"/>
              </a:rPr>
              <a:t>t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oo</a:t>
            </a:r>
            <a:endParaRPr sz="4950">
              <a:latin typeface="Perpetua"/>
              <a:cs typeface="Perpetua"/>
            </a:endParaRPr>
          </a:p>
          <a:p>
            <a:pPr marL="1672589">
              <a:lnSpc>
                <a:spcPts val="5900"/>
              </a:lnSpc>
            </a:pP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l</a:t>
            </a:r>
            <a:r>
              <a:rPr sz="4950" b="1" spc="-50" dirty="0">
                <a:solidFill>
                  <a:srgbClr val="FFFFFF"/>
                </a:solidFill>
                <a:latin typeface="Perpetua"/>
                <a:cs typeface="Perpetua"/>
              </a:rPr>
              <a:t>a</a:t>
            </a:r>
            <a:r>
              <a:rPr sz="4950" b="1" spc="-5" dirty="0">
                <a:solidFill>
                  <a:srgbClr val="FFFFFF"/>
                </a:solidFill>
                <a:latin typeface="Perpetua"/>
                <a:cs typeface="Perpetua"/>
              </a:rPr>
              <a:t>t</a:t>
            </a:r>
            <a:r>
              <a:rPr sz="4950" b="1" dirty="0">
                <a:solidFill>
                  <a:srgbClr val="FFFFFF"/>
                </a:solidFill>
                <a:latin typeface="Perpetua"/>
                <a:cs typeface="Perpetua"/>
              </a:rPr>
              <a:t>e</a:t>
            </a:r>
            <a:r>
              <a:rPr sz="4950" dirty="0">
                <a:solidFill>
                  <a:srgbClr val="FFFFFF"/>
                </a:solidFill>
                <a:latin typeface="Perpetua"/>
                <a:cs typeface="Perpetua"/>
              </a:rPr>
              <a:t>!</a:t>
            </a:r>
            <a:endParaRPr sz="495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703</Words>
  <Application>Microsoft Office PowerPoint</Application>
  <PresentationFormat>Custom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Perpetua</vt:lpstr>
      <vt:lpstr>Times New Roman</vt:lpstr>
      <vt:lpstr>Office Theme</vt:lpstr>
      <vt:lpstr>PowerPoint Presentation</vt:lpstr>
      <vt:lpstr>Our Story</vt:lpstr>
      <vt:lpstr>Deﬁb For Life Vision</vt:lpstr>
      <vt:lpstr>PowerPoint Presentation</vt:lpstr>
      <vt:lpstr>The Issue</vt:lpstr>
      <vt:lpstr>PowerPoint Presentation</vt:lpstr>
      <vt:lpstr>PowerPoint Presentation</vt:lpstr>
      <vt:lpstr>PowerPoint Presentation</vt:lpstr>
      <vt:lpstr>PowerPoint Presentation</vt:lpstr>
      <vt:lpstr>Be RESCUE READY</vt:lpstr>
      <vt:lpstr>Your Solution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Kopp</dc:creator>
  <cp:lastModifiedBy>Melinda Kopp</cp:lastModifiedBy>
  <cp:revision>8</cp:revision>
  <dcterms:created xsi:type="dcterms:W3CDTF">2015-11-05T16:04:43Z</dcterms:created>
  <dcterms:modified xsi:type="dcterms:W3CDTF">2015-11-19T04:20:27Z</dcterms:modified>
</cp:coreProperties>
</file>